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73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charts/chart3.xml" ContentType="application/vnd.openxmlformats-officedocument.drawingml.chart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33.xml" ContentType="application/vnd.openxmlformats-officedocument.presentationml.slideLayout+xml"/>
  <Override PartName="/ppt/theme/theme23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17.xml" ContentType="application/vnd.openxmlformats-officedocument.theme+xml"/>
  <Override PartName="/ppt/slideLayouts/slideLayout72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20.xml" ContentType="application/vnd.openxmlformats-officedocument.theme+xml"/>
  <Override PartName="/ppt/slideLayouts/slideLayout667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Default Extension="bin" ContentType="application/vnd.openxmlformats-officedocument.oleObject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743.xml" ContentType="application/vnd.openxmlformats-officedocument.presentationml.slideLayout+xml"/>
  <Default Extension="gif" ContentType="image/gif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2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18.xml" ContentType="application/vnd.openxmlformats-officedocument.theme+xml"/>
  <Override PartName="/ppt/slideLayouts/slideLayout589.xml" ContentType="application/vnd.openxmlformats-officedocument.presentationml.slideLayout+xml"/>
  <Override PartName="/ppt/slideLayouts/slideLayout728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21.xml" ContentType="application/vnd.openxmlformats-officedocument.theme+xml"/>
  <Override PartName="/ppt/slideLayouts/slideLayout73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71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747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15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50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90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678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7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19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669.xml" ContentType="application/vnd.openxmlformats-officedocument.presentationml.slideLayout+xml"/>
  <Override PartName="/ppt/theme/theme22.xml" ContentType="application/vnd.openxmlformats-officedocument.theme+xml"/>
  <Override PartName="/ppt/slideLayouts/slideLayout73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71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16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91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13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758.xml" ContentType="application/vnd.openxmlformats-officedocument.presentationml.slideLayout+xml"/>
  <Default Extension="emf" ContentType="image/x-emf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26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1" r:id="rId2"/>
    <p:sldMasterId id="2147483695" r:id="rId3"/>
    <p:sldMasterId id="2147483694" r:id="rId4"/>
    <p:sldMasterId id="2147483693" r:id="rId5"/>
    <p:sldMasterId id="2147484579" r:id="rId6"/>
    <p:sldMasterId id="2147484594" r:id="rId7"/>
    <p:sldMasterId id="2147486694" r:id="rId8"/>
    <p:sldMasterId id="2147486736" r:id="rId9"/>
    <p:sldMasterId id="2147486778" r:id="rId10"/>
    <p:sldMasterId id="2147486820" r:id="rId11"/>
    <p:sldMasterId id="2147486862" r:id="rId12"/>
    <p:sldMasterId id="2147486904" r:id="rId13"/>
    <p:sldMasterId id="2147486946" r:id="rId14"/>
    <p:sldMasterId id="2147490170" r:id="rId15"/>
    <p:sldMasterId id="2147490212" r:id="rId16"/>
    <p:sldMasterId id="2147491032" r:id="rId17"/>
    <p:sldMasterId id="2147491074" r:id="rId18"/>
    <p:sldMasterId id="2147491116" r:id="rId19"/>
    <p:sldMasterId id="2147491158" r:id="rId20"/>
    <p:sldMasterId id="2147491200" r:id="rId21"/>
    <p:sldMasterId id="2147491242" r:id="rId22"/>
    <p:sldMasterId id="2147500898" r:id="rId23"/>
    <p:sldMasterId id="2147520005" r:id="rId24"/>
  </p:sldMasterIdLst>
  <p:notesMasterIdLst>
    <p:notesMasterId r:id="rId46"/>
  </p:notesMasterIdLst>
  <p:handoutMasterIdLst>
    <p:handoutMasterId r:id="rId47"/>
  </p:handoutMasterIdLst>
  <p:sldIdLst>
    <p:sldId id="537" r:id="rId25"/>
    <p:sldId id="547" r:id="rId26"/>
    <p:sldId id="522" r:id="rId27"/>
    <p:sldId id="532" r:id="rId28"/>
    <p:sldId id="531" r:id="rId29"/>
    <p:sldId id="533" r:id="rId30"/>
    <p:sldId id="534" r:id="rId31"/>
    <p:sldId id="526" r:id="rId32"/>
    <p:sldId id="535" r:id="rId33"/>
    <p:sldId id="536" r:id="rId34"/>
    <p:sldId id="528" r:id="rId35"/>
    <p:sldId id="539" r:id="rId36"/>
    <p:sldId id="540" r:id="rId37"/>
    <p:sldId id="541" r:id="rId38"/>
    <p:sldId id="542" r:id="rId39"/>
    <p:sldId id="543" r:id="rId40"/>
    <p:sldId id="544" r:id="rId41"/>
    <p:sldId id="545" r:id="rId42"/>
    <p:sldId id="546" r:id="rId43"/>
    <p:sldId id="548" r:id="rId44"/>
    <p:sldId id="529" r:id="rId4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43C"/>
    <a:srgbClr val="0066FF"/>
    <a:srgbClr val="FF0000"/>
    <a:srgbClr val="E97617"/>
    <a:srgbClr val="A8A8E2"/>
    <a:srgbClr val="FF0066"/>
    <a:srgbClr val="F94153"/>
    <a:srgbClr val="D967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99" autoAdjust="0"/>
    <p:restoredTop sz="94595" autoAdjust="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84"/>
      </p:cViewPr>
      <p:guideLst>
        <p:guide orient="horz" pos="2928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0.127.177.50\CPLabShare\Users\Rishi\Projects\Polymer%20Electrolyte%20(Ionic%20Liquid)\Conductivity\PEO-C2mimBF4_Conductivity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0.127.177.50\CPLabShare\Users\Rishi\Projects\Polymer%20Electrolyte%20(Ionic%20Liquid)\Conductivity\PEO-C2mimBF4_Conductivity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0.127.177.50\CPLabShare\Users\Rishi\Projects\Polymer%20Electrolyte%20(Ionic%20Liquid)\Conductivity\PEO-C2mimBF4_Conductivit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Conductivity vs.</a:t>
            </a:r>
            <a:r>
              <a:rPr lang="en-US" baseline="0" dirty="0"/>
              <a:t> Temperature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strRef>
              <c:f>'80-20'!$C$1</c:f>
              <c:strCache>
                <c:ptCount val="1"/>
                <c:pt idx="0">
                  <c:v>[C2mim][BF4]</c:v>
                </c:pt>
              </c:strCache>
            </c:strRef>
          </c:tx>
          <c:spPr>
            <a:ln w="28575">
              <a:noFill/>
            </a:ln>
          </c:spPr>
          <c:xVal>
            <c:numRef>
              <c:f>'80-20'!$A$2:$A$8</c:f>
              <c:numCache>
                <c:formatCode>General</c:formatCode>
                <c:ptCount val="7"/>
                <c:pt idx="0">
                  <c:v>60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140</c:v>
                </c:pt>
                <c:pt idx="5">
                  <c:v>160</c:v>
                </c:pt>
                <c:pt idx="6">
                  <c:v>180</c:v>
                </c:pt>
              </c:numCache>
            </c:numRef>
          </c:xVal>
          <c:yVal>
            <c:numRef>
              <c:f>'80-20'!$C$2:$C$8</c:f>
              <c:numCache>
                <c:formatCode>General</c:formatCode>
                <c:ptCount val="7"/>
                <c:pt idx="0">
                  <c:v>15.000899944913165</c:v>
                </c:pt>
                <c:pt idx="1">
                  <c:v>22.174907960998631</c:v>
                </c:pt>
                <c:pt idx="2">
                  <c:v>33.971605193611353</c:v>
                </c:pt>
                <c:pt idx="3">
                  <c:v>41.680948985962551</c:v>
                </c:pt>
                <c:pt idx="4">
                  <c:v>56.522850198006282</c:v>
                </c:pt>
                <c:pt idx="5">
                  <c:v>59.676590542099213</c:v>
                </c:pt>
                <c:pt idx="6">
                  <c:v>70.221331894694217</c:v>
                </c:pt>
              </c:numCache>
            </c:numRef>
          </c:yVal>
        </c:ser>
        <c:ser>
          <c:idx val="3"/>
          <c:order val="1"/>
          <c:tx>
            <c:strRef>
              <c:f>'80-20'!$E$1</c:f>
              <c:strCache>
                <c:ptCount val="1"/>
                <c:pt idx="0">
                  <c:v> 80 wt% PEO - [C2mim][BF4]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'80-20'!$A$2:$A$8</c:f>
              <c:numCache>
                <c:formatCode>General</c:formatCode>
                <c:ptCount val="7"/>
                <c:pt idx="0">
                  <c:v>60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140</c:v>
                </c:pt>
                <c:pt idx="5">
                  <c:v>160</c:v>
                </c:pt>
                <c:pt idx="6">
                  <c:v>180</c:v>
                </c:pt>
              </c:numCache>
            </c:numRef>
          </c:xVal>
          <c:yVal>
            <c:numRef>
              <c:f>'80-20'!$E$2:$E$8</c:f>
              <c:numCache>
                <c:formatCode>General</c:formatCode>
                <c:ptCount val="7"/>
                <c:pt idx="0">
                  <c:v>1.7625032233889451</c:v>
                </c:pt>
                <c:pt idx="1">
                  <c:v>2.5138888807910007</c:v>
                </c:pt>
                <c:pt idx="2">
                  <c:v>3.7703524439343421</c:v>
                </c:pt>
                <c:pt idx="3">
                  <c:v>3.3498173578064812</c:v>
                </c:pt>
                <c:pt idx="4">
                  <c:v>1.4510567217758341</c:v>
                </c:pt>
                <c:pt idx="5">
                  <c:v>0.86353568328993913</c:v>
                </c:pt>
                <c:pt idx="6">
                  <c:v>0.66653274074074009</c:v>
                </c:pt>
              </c:numCache>
            </c:numRef>
          </c:yVal>
        </c:ser>
        <c:axId val="46826240"/>
        <c:axId val="46828160"/>
      </c:scatterChart>
      <c:valAx>
        <c:axId val="46826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Temperature (Celsius)</a:t>
                </a:r>
              </a:p>
            </c:rich>
          </c:tx>
          <c:layout/>
        </c:title>
        <c:numFmt formatCode="General" sourceLinked="1"/>
        <c:tickLblPos val="nextTo"/>
        <c:crossAx val="46828160"/>
        <c:crosses val="autoZero"/>
        <c:crossBetween val="midCat"/>
      </c:valAx>
      <c:valAx>
        <c:axId val="46828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Conductivity (mS/cm)</a:t>
                </a:r>
              </a:p>
            </c:rich>
          </c:tx>
          <c:layout/>
        </c:title>
        <c:numFmt formatCode="General" sourceLinked="1"/>
        <c:tickLblPos val="nextTo"/>
        <c:crossAx val="468262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Conductivity vs.</a:t>
            </a:r>
            <a:r>
              <a:rPr lang="en-US" baseline="0" dirty="0"/>
              <a:t> Temperature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3"/>
          <c:order val="0"/>
          <c:tx>
            <c:strRef>
              <c:f>'80-20'!$E$1</c:f>
              <c:strCache>
                <c:ptCount val="1"/>
                <c:pt idx="0">
                  <c:v> 80 wt% PEO - [C2mim][BF4]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xVal>
            <c:numRef>
              <c:f>'80-20'!$A$2:$A$8</c:f>
              <c:numCache>
                <c:formatCode>General</c:formatCode>
                <c:ptCount val="7"/>
                <c:pt idx="0">
                  <c:v>60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140</c:v>
                </c:pt>
                <c:pt idx="5">
                  <c:v>160</c:v>
                </c:pt>
                <c:pt idx="6">
                  <c:v>180</c:v>
                </c:pt>
              </c:numCache>
            </c:numRef>
          </c:xVal>
          <c:yVal>
            <c:numRef>
              <c:f>'80-20'!$E$2:$E$8</c:f>
              <c:numCache>
                <c:formatCode>General</c:formatCode>
                <c:ptCount val="7"/>
                <c:pt idx="0">
                  <c:v>1.7625032233889442</c:v>
                </c:pt>
                <c:pt idx="1">
                  <c:v>2.5138888807910007</c:v>
                </c:pt>
                <c:pt idx="2">
                  <c:v>3.7703524439343421</c:v>
                </c:pt>
                <c:pt idx="3">
                  <c:v>3.3498173578064812</c:v>
                </c:pt>
                <c:pt idx="4">
                  <c:v>1.4510567217758341</c:v>
                </c:pt>
                <c:pt idx="5">
                  <c:v>0.86353568328993913</c:v>
                </c:pt>
                <c:pt idx="6">
                  <c:v>0.66653274074074009</c:v>
                </c:pt>
              </c:numCache>
            </c:numRef>
          </c:yVal>
        </c:ser>
        <c:axId val="46844160"/>
        <c:axId val="49410816"/>
      </c:scatterChart>
      <c:valAx>
        <c:axId val="46844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Temperature (Celsius)</a:t>
                </a:r>
              </a:p>
            </c:rich>
          </c:tx>
          <c:layout/>
        </c:title>
        <c:numFmt formatCode="General" sourceLinked="1"/>
        <c:tickLblPos val="nextTo"/>
        <c:crossAx val="49410816"/>
        <c:crosses val="autoZero"/>
        <c:crossBetween val="midCat"/>
      </c:valAx>
      <c:valAx>
        <c:axId val="49410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Conductivity (mS/cm)</a:t>
                </a:r>
              </a:p>
            </c:rich>
          </c:tx>
          <c:layout/>
        </c:title>
        <c:numFmt formatCode="General" sourceLinked="1"/>
        <c:tickLblPos val="nextTo"/>
        <c:crossAx val="4684416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Conductivity vs. Temperature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'50-50'!$C$1</c:f>
              <c:strCache>
                <c:ptCount val="1"/>
                <c:pt idx="0">
                  <c:v> 50 wt% PEO - [C2mim][BF4]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</c:spPr>
          </c:marker>
          <c:xVal>
            <c:numRef>
              <c:f>'50-50'!$A$2:$A$8</c:f>
              <c:numCache>
                <c:formatCode>General</c:formatCode>
                <c:ptCount val="7"/>
                <c:pt idx="0">
                  <c:v>60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140</c:v>
                </c:pt>
                <c:pt idx="5">
                  <c:v>160</c:v>
                </c:pt>
                <c:pt idx="6">
                  <c:v>180</c:v>
                </c:pt>
              </c:numCache>
            </c:numRef>
          </c:xVal>
          <c:yVal>
            <c:numRef>
              <c:f>'50-50'!$C$2:$C$8</c:f>
              <c:numCache>
                <c:formatCode>General</c:formatCode>
                <c:ptCount val="7"/>
                <c:pt idx="0">
                  <c:v>5.296347588264549</c:v>
                </c:pt>
                <c:pt idx="1">
                  <c:v>7.7361272896475013</c:v>
                </c:pt>
                <c:pt idx="2">
                  <c:v>13.515368387659608</c:v>
                </c:pt>
                <c:pt idx="3">
                  <c:v>5.0858087620866685</c:v>
                </c:pt>
                <c:pt idx="4">
                  <c:v>3.7992058944833969</c:v>
                </c:pt>
                <c:pt idx="5">
                  <c:v>3.3552919866115376</c:v>
                </c:pt>
                <c:pt idx="6">
                  <c:v>1.4037502471169672</c:v>
                </c:pt>
              </c:numCache>
            </c:numRef>
          </c:yVal>
        </c:ser>
        <c:axId val="46872832"/>
        <c:axId val="46887680"/>
      </c:scatterChart>
      <c:valAx>
        <c:axId val="46872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Temperature (Celsius)</a:t>
                </a:r>
              </a:p>
            </c:rich>
          </c:tx>
          <c:layout/>
        </c:title>
        <c:numFmt formatCode="General" sourceLinked="1"/>
        <c:tickLblPos val="nextTo"/>
        <c:crossAx val="46887680"/>
        <c:crosses val="autoZero"/>
        <c:crossBetween val="midCat"/>
      </c:valAx>
      <c:valAx>
        <c:axId val="46887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Conductivity (mS/cm)</a:t>
                </a:r>
              </a:p>
            </c:rich>
          </c:tx>
          <c:layout/>
        </c:title>
        <c:numFmt formatCode="General" sourceLinked="1"/>
        <c:tickLblPos val="nextTo"/>
        <c:crossAx val="4687283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823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823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C4ED969-7909-463F-86CB-7B241B4976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14883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6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10"/>
            <a:ext cx="5607050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823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CA7EB-F089-4ED9-ACE7-46CA34004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116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58D19-5D3E-43E9-9B68-224CDDB22A3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B0F6-33A8-45AB-8978-BB1D8232C93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4F5E-E5ED-4950-A44A-C6B450B16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7D3F-AB93-4DEB-BBBC-7DFE1B74E2E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FC7A-B4C0-4635-B881-7A74FFB2A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4B30-0360-49F3-845E-888B83678EB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55F5-BD0D-4328-94D5-CF834F992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02E6-1DFC-4007-ABDA-C3B2013C56E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DBA9-CF4E-45B1-B496-87D777CDA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9AB0-61C8-4AE7-A2F2-686CC0CA0935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3322-D97E-4E74-9A97-CEC40CDF9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C897-F86A-4C32-B166-2D07665A656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CCE0-EC6D-4FDE-9D30-3AEEC41D0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47E3-0094-47D7-AA93-9887EC35F80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532D-8969-4428-9EE4-F0792FCAD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C65D-38BF-47EC-97E2-298457D4A2F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7D33-D0E5-4B5E-8C4C-4D382408E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DE09-DD1D-4111-BC4B-BEDF50A33276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6955-90F0-43D5-82E1-D9D6177AA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02A9-DAD6-426B-8834-1BA11EEE0C7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6E82-B690-4564-8B3C-2E8ADBD84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AF64-F573-43AE-BBE8-EFD1431BFBD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B63F-1FE1-4DE6-B75B-C45471532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6F53-3054-4D7F-8989-5AEFD6D8B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E55A-0305-4281-B78D-6EE82F221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EADE-32B8-4024-934C-5F72A8A35CE6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5539-9FD1-4C40-8B75-89FD0CE52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A195-00CC-4012-9C91-6E83B499D59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523C1-06C6-4A87-9524-B0C0A8D149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67E38-3F0E-4659-AA59-D6C0AB1649B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58A3-5631-4D28-9FD6-92906F5BC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F3F9-E083-4570-B8CD-FAC94D08947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90AE-FE6B-462C-8176-D94E10D036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3DB7-6D27-4427-A582-F168323369C5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EC66-D9E8-4A3B-84C5-0592CF1ED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40E0-ED30-4306-8A9F-5582F1F197D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EE94-1D42-4C72-9461-1D5B85FFE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15FC2-E2A1-4022-AE8B-2944E8742ECC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74F-E5B9-439C-9A81-D144C4317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AD4A-7563-4008-BD44-25446C7AD58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9977-3AF0-425D-A055-A17478141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F20B-320C-4493-9AC7-9B7495A85A2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11CB-A535-4782-89E7-A9A8AC6F1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6B51-C78C-4A0B-87F9-0FEA2F3A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CBAF-0D7B-450F-A87A-AC6152F5FA3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683C-59A7-4F64-8AEF-8F9C60B29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0661-96C5-42E4-895A-D5284CCF076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600E-A82A-46C3-88E8-F60BA8394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ABAD5-BEB2-4200-B1B3-1D0A40C4E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60DF-5860-43D6-AC6D-D9EE19536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7A8C-55F5-4477-B5CB-6EED9B1F0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FE8B-46CF-4B90-9655-76862F0654A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62B9-CE8E-458F-BFC0-97EFE7C202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0246-F49C-4AE9-8FAE-E407281BA34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C077-A35B-4783-963B-48CD986C7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CD8F-C27A-42DA-89D4-40CE1A9E3B8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99D8-7FE0-4A88-A8EA-B53A09F3B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0E082-A54E-4D56-8337-CA836382F236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6BD8-8594-4CB8-8FBD-52A7CEC2D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BE02-744B-4C52-98C3-277C43A0CB2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7648-941B-4E2B-B2AC-460F02019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5061-CB88-4DB3-9EB0-46ABEFED023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CE0A-EB25-4ACC-AB2C-8AB19D592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84C6-9132-499D-B656-5C0E6C20272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27F6-0AB3-4D37-B82F-CB81D18D5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EC26-AD5B-48AB-9AB2-0B99F4DB653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49E3-CD10-4771-A625-EE34640BB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F1E6-1099-41BB-A5FA-3AB06AABCC6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BBC6-A675-4040-B170-9CEBE593B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4758-05AC-4459-967E-2F2287A24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1588-3ACC-417A-B6E9-D3AB7C03C90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01A2-856D-4DBB-B778-1C3E197A1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47B1-BF69-4532-AAC6-0C7BC8331A0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AF11-4BDF-4D68-9B9C-27B484C79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DB2E-63F3-4F8E-8849-36F4445D6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001F-D2E5-4F71-937B-C26BD3820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767D-BAFE-4DF1-AB6C-2F9523B64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3DB5-2155-445F-A1B8-8C71B2F9889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78ED-BA4E-4480-A415-5BB7D73D9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AB9E-550A-48B9-81F0-D2B8EC8C9A3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1B07-AED0-4946-9756-DBB44E3FD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7C40-B112-400A-9F57-BD3188C56C4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A18DD-13AC-4D65-B0DA-4F1B5C70C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F089-1F37-4D2B-BD88-58A4FF26220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0215-2314-4D45-9279-C1162FFE3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F797-8F16-4B5D-BD7C-F21CD9A1A0A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543E-BDAB-407D-A588-BD6EB0736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5951-9542-43C5-A77C-97A51D652FA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E109-225A-42F4-927E-EF01FCB32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109F-6C0F-4F9B-80A6-833E05C19BD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C495-30AB-451D-9743-6A464381A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1BA5-DD8C-4239-87E9-41C9C928311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7771-A02D-466D-836C-8EEC67424D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AED7-DE55-4EC5-923C-B6A3190E2DE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3766-A7AD-4E01-B3BE-C6214D472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91A2-95E4-4E38-B88C-6B8005012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55D5-F4E3-4194-B08C-C4D806676C1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F4C0-A2CD-4BB5-AD55-569362911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549B-0399-43AD-9A64-6ED1EDE4E3E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0D6A-6BF7-48EA-A5E1-3C6AF2305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EEC1-37F1-4511-80FE-A05E98E8D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9D79-E1CE-498B-84AC-BA71F50D8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BD12-E6AE-418E-BCAB-7A5E772D5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2247-7A98-459C-9163-B5DCF44D3F6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E7EE-3679-40F9-96D9-C28F3EE78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8A2C-CA85-40D2-97A2-F0A26956D55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C0C9-BBAD-46C0-91F9-C4808DF86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A3A7-155B-48C2-A881-ABAA3C8DB5D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CD22-24C0-4F3A-AD16-6E680DDE6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D7CA-8052-4390-8532-517EEDBD4B2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E40E-DB8E-411C-B710-322D96F43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6753-CC0A-4505-9373-DE12B3DA9BB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BBEF-74E5-4540-A2FD-7AD0A61E0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7C43-CEB3-42C7-BB2C-39C543EE866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4F2A-48D4-46FD-8097-359CA421A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3862-8B1A-47EE-80EC-89BBC9C9495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9839-3B6C-4448-A541-C38500BB9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8E0C-D9D5-412A-8148-05F7681725E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4BA1-0596-4D63-BDCA-B7215A6B2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0517F-ED87-433E-BC8A-39E19C0F37E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EB30-D794-4B87-9542-4830FC4F7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5BE5-1856-47B6-BFCD-5BEEDB1A8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B68C-64B1-45E1-A68E-DF7FCC941AC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AB38-69CB-4DE6-A20E-BD224BF42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2458-0111-4BDE-B067-8C21A037612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84A6-0E92-4466-B2B5-1B4268D13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6ACD-9E3A-4DBA-9F71-FCAC57FB9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EA617-BF03-4AE3-A206-6F4D51F62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AF02-EB9E-40DD-AEC8-8569C3B44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E30B-A34C-4A05-B150-90B41FFF36B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3840-4415-4E89-8970-5683EE1F2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F635-E884-4C95-A860-B1056809B8C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2EB3-59C3-470F-B5BA-AE60748D0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F67A-8547-4456-8F34-95DD34FA1985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4CB6-0A89-4008-B789-335B87441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B3A3-B47B-43CD-BE7E-9FED099277F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11DB-A070-4352-A3B7-728A4CCE9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D47BA-3F50-4E91-A16D-7D10B1D6B2F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DF01-4986-4A86-86EA-05DF6D3B6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9BD9-C858-4620-8159-7BC1B1353FF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0696-DFCE-4A68-B4E7-87747B7C5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B5AF-95E6-4ADF-8A44-BB567DAC4DA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622E-DD32-4A56-B94A-ED0D621C8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8F0A-7473-463E-9CB3-B28B62BD4A8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5544-051D-46E1-A8B5-8161C6D87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9E4F-CE14-4120-AB87-14DAC7F9015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590B-75B6-4D4A-8F22-4F0787CE63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3FDE-E3F0-48C7-B307-21EE190D6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4C14-7F15-4372-AB89-88C5CCDDEC5C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5C51-AE80-4901-A951-969E83BC2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10A2-25DA-4291-9CCD-E9129D6B847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395C-8EC5-4F2D-8C03-302A58E06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CA1C1-DD66-4EAB-80A5-21957C249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8A3F-0FA4-4CCD-A74C-28FE597A1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4E174-F4A0-4C5B-894C-9FAE68166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2E6C-FCCF-4733-A1F5-1A7D9133EB6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A86C-049B-481A-8873-DB228EB8E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F08D-5819-4229-9D05-D9C981059E8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1C62-99F3-4158-BBB6-FED05939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3D8B-3091-4526-ABF6-587033E73EC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A008-9F09-4277-8494-5EBBDFB6F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A403-5765-4960-B9D9-7C7EF4E3EC5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E402-0C51-43FA-B960-929C243DA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3C39-92DC-4773-912B-695805B3553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1F19-419C-4F58-9B18-233B0BC50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C324-9411-4D4A-A094-8E5418A90F8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1722-1B0A-4F71-B023-702CE4F93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384D-7019-41F0-BB21-EF600BD1BE3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E50F-FF4D-4C97-A0E4-2B47D19AE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5866-58F4-426B-8A96-8F6930309BA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BBEC-BE00-4EAF-894D-55ED41759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D17A-3C53-4561-974D-2E3641C6789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83C3-ADDC-4933-A31E-6AA65C4A4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194D-51E4-48F5-9544-DBFC6C74E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5F73-1422-4516-9FFB-3C3B1A42A48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A3CC-F2BF-48E9-99EF-C661D4ACD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AB99-19DF-46EC-9431-85939183047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6D87-1AE3-423F-9366-0FF762C8A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5963A-3765-485B-96E1-C53CD1261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0294-8E0F-4B4A-847E-4A9EF54B4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7FB05-0DFC-421B-8C4B-8A5D586EC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F225-3003-4B17-ACD7-FB8735B0EAE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A36D7-BE3E-4937-B082-030CD932D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B6DE-4BAE-4515-A23D-7466EAB3F2E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F5BB-5762-45A9-8301-EFED98C63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7E8B-E784-424A-9C99-5543F85CEF1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2250-C341-477A-90F4-D935CB817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F44-A73C-4060-A365-02AE71BEBA9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69EA-7B53-474A-B0E6-69DADFE12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9991-D4A0-489D-A203-7E3327F53B9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0F19-6537-4F46-A826-49EFAE559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4C9E-527E-487B-A148-1C79244B067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101A-3C09-4122-823C-117A4BE08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FAAE-A944-4DF7-8595-974E9241520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EA3E-77FA-4041-919A-FD5DAEBF3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E58F-C026-4840-8B7A-8776450E9BC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2CE7-3BA2-4C71-AC91-C34DF61A8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46F3-A8EC-463D-8F48-07806C9D9BD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0631-C85F-484E-B8B2-4697E4779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B855-4B75-4879-B6BA-25F9C793E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93DF-9CA0-431A-A27F-61AFD059AEF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4AC5-84CF-47F6-A263-D74812209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DF93-B5E8-4B32-9F17-05BEB21BA00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974C-1969-4073-B122-20D70755D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4BEE-1488-4741-83CE-2E68ACB72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BA26-24FB-470F-A882-D678D47E0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965B0-3723-45A0-AE15-A4D7EC0E7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D439-34B6-4DF8-AC7F-9F0C7AFE961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1440-6C32-48D5-96B7-BE885BF09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7952-CB84-45B8-A5B6-683374951D6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54CB-7537-456B-9E88-7D99A5502F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752E-D535-4CE7-AFF5-79F4CB597E9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0F95-30D9-47AA-887C-BD02D7B74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5B7C-9B49-4D48-B8CC-16BD78E93D9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CAD4-71ED-4C2B-ACD8-5815801CDF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5F40-EF35-4F89-8AEC-FE8967CF4F8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C550-4EC9-4849-9909-3AEAA1ECE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17E8-EEE7-46B5-9388-2CF09F875D3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580B-AE0D-490D-9CF2-D65C05016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5129-0E87-41DA-B852-3605E780443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387C-0F95-4182-8031-C7A2388359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A512-D7E2-48FC-8010-0216612609D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31D1-7397-4D45-823D-127EBD69C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6A4B-DC46-4E95-A484-8B851C70491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5663-2BFA-4D17-A1AE-5EEFDD662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1FF8-1887-4748-AB1E-DB81FE947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43E6-3D67-408C-B30D-A6F1E7E60FA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B60F-5EF1-4613-91E5-340FB918B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A383-ADE1-4EA5-8FAA-3CE7B47E9E7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BF51-5B79-4BE0-BB91-21C60FD21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579E-AE63-4077-AEA8-958C04C6E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F344-181B-402F-9DC6-4FDB94827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A1E2-7136-49B0-A8DD-51278C54D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0260-3660-4085-8521-9824B92C796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9A33-37DE-4FA0-BE1C-CED5B0F23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5DC2-F3AD-4BAF-B6F7-638315CF6BC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724E-A84D-4369-A65E-4DD255862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6AD2-8DCE-4B2A-95B7-17F173D3A1D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B810-B16D-40A5-9B5B-A0043DDF3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0DA1-7057-4F0D-8E4E-8D66D62B4A9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C151-3A30-429E-9A42-699BBAC1A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BC35-3E53-4707-AFA3-14AF5B79460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F19D-15FA-4CEB-AE22-24C25CE90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AF36-FDB4-46BC-8B52-65986B7B374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9D9E-E35F-4D46-A2F5-4CEA16C64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A844-2747-456F-975F-40EDF44C71B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852F-484A-4491-9FE8-C45568E37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56DD-0BE6-409A-AF6D-B96D88D53AB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DFDD-808B-4431-9D78-8CFC88C17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F2B3-BA4C-4DE7-91AA-F3F0430DE63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9C42-EF32-43AC-9F0B-1F9165D03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C0EE-9F72-4D7B-904A-6573AB7238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4D4F-9AD9-491F-A9C5-58E9EA91AFB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3C99-40AE-4114-9CCB-B6BCAF329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61764-5239-4BA9-9DE0-4457651B78F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7993-F6D3-410F-AE20-91D5F3017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60E32-8BAC-4545-835C-C037E3372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C057-7C36-49F6-B55E-CC64A7A89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BD6E-41FB-41F1-BF00-E4F9CB8B8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4A6A-7004-43D6-9B10-B7A70E5A762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64BC-773E-41D4-8B26-EF5144A13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3B77-30F8-48F8-ADA2-2912DF338B7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583F-9CAA-42D9-BB3A-8C40F11D2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5DEB-051C-41F5-B9B4-46B87CDA4CF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3FCB-B1D9-485B-AF8E-A75D19E6E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7E8F-C759-4E37-91E2-305BE1D5A5D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CEBC-A859-48B0-866D-310A3E99C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45ED-BA45-45C8-98C6-FB0A94C6C34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8907-003F-4C97-8D51-09AE58EE6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D179-A641-4047-BEB9-A096F7517B1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58DA-9AD6-46A0-9BBA-0A9EFE54A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F271-FD25-4FE0-8DC1-A9B677247EEC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0069-AB68-4439-813B-B762B1080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DEEE-602E-4D15-8800-9A8E2C59192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DD44-DC28-4AD6-B42D-499085461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0639-9FDA-4057-ADFF-931AA8FF2F3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AE29-51C4-4310-A22E-B0A5F6FF7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52F43-DCD4-4F0E-B101-F752AACC4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6391-3009-46A4-97DA-409FDE5B5DA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6E83-52A3-4CD6-86C2-2C6BAEDE2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BD0F-C6DA-495F-9F66-8D798574610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195F-8909-4DD0-8614-15044DCFE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3461-DAF7-4C0E-A9C0-DF4F82E4A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EE41-033B-4205-9C7D-388B80791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BF97-CA2D-4B24-85B9-E8066B451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FF67-8D7A-46A9-92CE-4A7EA5DEE55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C1DA-921C-4D69-9E9C-260B3ECFB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D67E-09E8-4F56-ADB2-40FE8525A37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CD14-479B-4578-AF69-B23B53E91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E461-973B-4E37-AB40-8D21AAE675C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7CCF-9000-4C43-9892-97C1F7DF2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DA3F-427A-4397-973C-80B3F7D5118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F981-4F4C-4D00-8E08-669F65439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A93E-FD16-4F6F-8169-D9527F72DE06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7DC4-E7A2-44AE-8A11-F26D835F7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7CF2-9C30-4463-9635-F0B0B11C1E6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59D0-72C4-40FE-B36B-6D92819D7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E22C-DE0F-476B-A0F0-EE2C293D9AA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0DF1-4952-46B0-847E-C18AFFA13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A8FD-67F7-4A35-88C7-735ED8206D9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C6D4-9184-4683-B2EB-058212AC6D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8479-62DC-4F98-9BFC-08F015ED9A9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4EF8-1C1A-4CA8-A2B7-25B265815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7138-396B-48C6-A2DB-6AD7FF225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6A2E-FFD5-4E89-A59D-ED3B032DBDE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8F67-AD3D-4BA9-8A1B-237BEACFF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CDCA-B541-479D-B8E0-6D84E1D4EB4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0F10-BA05-403A-95F5-DC7A768D3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AE31A-4734-45C2-8BA4-939CEF4B5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881E-7C50-43A5-B042-43A87D7ECDA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B5AB-1923-4D82-9805-84C07D220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66C7-FF81-4DEC-A05F-9A97E9B5337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B129-437A-4313-85F1-72541DDA1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3A8A-0977-4EF7-9B45-D425BF1C706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1C3E-4FCA-4016-A8D0-1509E8D6F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7C68-4037-4B16-B57E-21CDDA4EE90C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AA66-E5FD-41D3-937B-BBB08EDA7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EE99-0E6B-4756-9C37-506B12B47A6C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9CDA-8FA0-4E53-B3F0-299D13201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52C0-B623-4E84-B392-D2A65E6B89F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7CEE-E2E4-4ACE-A92E-530FC7C74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4DA8-3B9E-462D-902E-155AD326B4F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D07A-19C7-4E04-8464-05C81F91C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E44E-8F3E-4CAD-9EFC-4EA834E6E8D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7E523-92DE-4134-AE8F-A8EF63EF9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C1F9-DEBC-4F69-8FD1-77414406B1D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10CC-9424-42F1-A57A-E9D58DA88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A6A4-F04E-4F2A-B54B-715EDE062CA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31D4-9159-4566-B348-DE5C7BF9F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2AB4-082D-43AC-9CE0-AD1CEF9B892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3A27-7528-487B-AC94-1AE6E7681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9893-6D59-4976-8AC2-42D280737FB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B5B2-5E1E-44A1-81C0-9C218B0AD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29D9-80E3-41A2-A2C8-7544EFB6782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C98A-1228-4B1F-9195-07DCE1CBB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238E-8D69-4A26-8877-A68F428F3C8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292E-4322-4A51-BBC4-A226F0340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76FE-A1BC-482E-98F1-F0B06EB711F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9690-2298-4385-AC38-401EE313C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C3F3-FC94-445E-9D83-EE55A6A4C83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7849-CDCC-4273-B5BF-E71A8CE43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A460-B9BE-4C10-81EE-8D1B8260C72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6EAB-2494-43E3-919A-59D40B078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49E0-0D24-4FE0-9743-E919A77CBB1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A221-27E7-46DA-B486-23C924ED7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E9A7-3CAF-469B-8F0B-E5A47B8FFC3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A352-BAAD-4EB0-B52E-CDF06BFC0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A821-1C03-4D9D-B35F-E8CE21EF147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74A9-7712-47A6-B361-E2C20AB4A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5370-4229-4767-A7AE-D6E466742682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8296-D787-4E16-8822-0AD975A14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0D61-9D04-4187-B807-A75CD6233BA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2C22-3455-4DD8-BA5A-62303A6C6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381000" y="609600"/>
            <a:ext cx="10820400" cy="609600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Minus 2"/>
          <p:cNvSpPr/>
          <p:nvPr userDrawn="1"/>
        </p:nvSpPr>
        <p:spPr>
          <a:xfrm>
            <a:off x="0" y="609600"/>
            <a:ext cx="1143000" cy="609600"/>
          </a:xfrm>
          <a:prstGeom prst="mathMinus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1C12-783C-4904-950A-AEFBDA988CB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CDCF-0A56-4C8F-9583-91419CAC4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6C3A-BA62-4248-8776-A01B57CDF2C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930C-879E-4839-A9BD-B393028F8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B06E-22CD-4771-925F-A670A12C223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E813-F82D-422D-BBFD-0DDEF3C23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90E3-2424-4814-9DF4-8DC6EF9825C6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5816-45B2-4F19-8C3C-D088E2774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7540-4C50-485C-97B6-99D59E4B0E3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E1B8-4A18-429D-AD0B-6D2AD294C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4F34-2BE2-4FB2-A8F9-B803A4726F9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BEAB-8D6F-41D5-A4EF-7C76BF702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00C9-7D76-4DAB-B9B9-C2B16DB76EE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EB26-1BAB-405F-8C01-EDF5D5667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A74D-CA46-468F-801C-70229B618E9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ABA4-6D84-4D01-A634-FD4D2231A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FAAA-5113-444E-BC91-F6FFB5DF26E6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C76B-D4E4-4B74-84EB-913A18C1F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21D2-457E-4763-BC94-4477E25803B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9BB7-C83A-4FD2-A5FB-F7F768F2C9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A9A3-FD22-4A69-B6A5-26849DAE861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5053-299B-4F89-A162-32D433343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381000" y="609600"/>
            <a:ext cx="10820400" cy="609600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Minus 2"/>
          <p:cNvSpPr/>
          <p:nvPr userDrawn="1"/>
        </p:nvSpPr>
        <p:spPr>
          <a:xfrm>
            <a:off x="0" y="609600"/>
            <a:ext cx="1143000" cy="609600"/>
          </a:xfrm>
          <a:prstGeom prst="mathMinus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53F0-B1DD-4A20-887E-0413CFAD6AA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6274-A6C3-4273-B05D-7AB5EA572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E29B-7E32-4B39-904F-9CD3EED12F1F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7D4F-FB00-4DB8-9A2D-E9F0C0910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144D-0B15-4C81-BEFE-B4EC8CA8B33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B86B-B548-4FB8-96F7-A2D335708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4480-066B-4E8E-8140-7148B7C2F09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4584-CD04-4DDF-8B23-71F7CF743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7964-0DB1-464B-B622-A291C20DFB4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24C9-5FAE-4413-85A0-5029CAB1B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21C1-6B86-4CCB-AD3F-B6387AD902B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1B24-45AE-42A0-8CD6-69089DDA6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A613-8E8E-49A4-B91C-F82B30DF78F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8579-6C28-4CFA-BC27-3D5A07DFA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244A-CCC0-46E3-920F-3FC91DB27D35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B474-5F33-4334-916D-3CF2D1664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9226-A6BD-4247-B27D-A3CF6048FB5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4C85-415B-4527-8F37-521FF4A9C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D90-FD8B-4731-AB75-E7B76CBA767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3227-99A0-4FEF-A456-FC4746F4B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A967-E846-4D16-B029-DA3F677C6AD3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4352-3ECB-4B9D-B2A1-7862F5481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70B8-A225-4C6E-8D2D-A1797A9AE5CC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3E1D-F7C8-4C7D-966B-56EBBFF89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AF92-BD01-4384-AF0B-EFD8B3C520D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5EBB-A1E9-471B-8AA5-2007B2D5F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824F-ABE6-45D3-A7CA-65EE2A9A9568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14FF-299F-43FB-AFDE-B502AC083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1461-7B7C-49D0-AC52-F2EFA099214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0266-6AEE-41BF-9F9D-8A8D5AE73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1295400" y="762000"/>
            <a:ext cx="11811000" cy="304800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6437-267D-4940-8C13-7CA162C224F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84F-713D-4522-9258-DBD1017B5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01C8-6962-48A1-A8EC-687B07865F2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E5E5-E845-491F-8E6C-06DE616FF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 userDrawn="1"/>
        </p:nvSpPr>
        <p:spPr bwMode="auto">
          <a:xfrm>
            <a:off x="-381000" y="609600"/>
            <a:ext cx="10820400" cy="609600"/>
          </a:xfrm>
          <a:prstGeom prst="mathMinus">
            <a:avLst/>
          </a:prstGeom>
          <a:solidFill>
            <a:srgbClr val="688B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Minus 2"/>
          <p:cNvSpPr/>
          <p:nvPr userDrawn="1"/>
        </p:nvSpPr>
        <p:spPr>
          <a:xfrm>
            <a:off x="0" y="609600"/>
            <a:ext cx="1143000" cy="609600"/>
          </a:xfrm>
          <a:prstGeom prst="mathMinus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inus 3"/>
          <p:cNvSpPr/>
          <p:nvPr userDrawn="1"/>
        </p:nvSpPr>
        <p:spPr bwMode="auto">
          <a:xfrm>
            <a:off x="-381000" y="2133600"/>
            <a:ext cx="10820400" cy="609600"/>
          </a:xfrm>
          <a:prstGeom prst="mathMinus">
            <a:avLst/>
          </a:prstGeom>
          <a:solidFill>
            <a:srgbClr val="688B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inus 4"/>
          <p:cNvSpPr/>
          <p:nvPr userDrawn="1"/>
        </p:nvSpPr>
        <p:spPr>
          <a:xfrm>
            <a:off x="0" y="2133600"/>
            <a:ext cx="1143000" cy="609600"/>
          </a:xfrm>
          <a:prstGeom prst="mathMinus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0047-2065-4F1D-BA9D-7C5BAF499FA1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8839-0BCB-4E2F-BE2A-229D6C79A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4035-406F-40AE-8280-70F33064CA3C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8BB9-D548-45EC-AF80-07D69008F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D115-54D5-432C-82A6-F712D4918FC5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A9F6-C192-478B-9C89-B7AE97C7D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A815-D2EB-4CE3-A0E6-971549172E3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5B0F-E3D4-4F12-A3A1-59ADF8011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5E50-9D1C-4B68-B281-9447C5B1196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83C1-5F7A-45E4-A650-63C091995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629400"/>
            <a:ext cx="7543800" cy="46038"/>
          </a:xfrm>
          <a:solidFill>
            <a:srgbClr val="00B0F0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9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211.xml"/><Relationship Id="rId34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slideLayout" Target="../slideLayouts/slideLayout223.xml"/><Relationship Id="rId38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19.xml"/><Relationship Id="rId41" Type="http://schemas.openxmlformats.org/officeDocument/2006/relationships/theme" Target="../theme/theme10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37" Type="http://schemas.openxmlformats.org/officeDocument/2006/relationships/slideLayout" Target="../slideLayouts/slideLayout227.xml"/><Relationship Id="rId40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36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35" Type="http://schemas.openxmlformats.org/officeDocument/2006/relationships/slideLayout" Target="../slideLayouts/slideLayout2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33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theme" Target="../theme/theme11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26" Type="http://schemas.openxmlformats.org/officeDocument/2006/relationships/slideLayout" Target="../slideLayouts/slideLayout296.xml"/><Relationship Id="rId39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73.xml"/><Relationship Id="rId21" Type="http://schemas.openxmlformats.org/officeDocument/2006/relationships/slideLayout" Target="../slideLayouts/slideLayout291.xml"/><Relationship Id="rId34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5" Type="http://schemas.openxmlformats.org/officeDocument/2006/relationships/slideLayout" Target="../slideLayouts/slideLayout295.xml"/><Relationship Id="rId33" Type="http://schemas.openxmlformats.org/officeDocument/2006/relationships/slideLayout" Target="../slideLayouts/slideLayout303.xml"/><Relationship Id="rId38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299.xml"/><Relationship Id="rId41" Type="http://schemas.openxmlformats.org/officeDocument/2006/relationships/theme" Target="../theme/theme1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24" Type="http://schemas.openxmlformats.org/officeDocument/2006/relationships/slideLayout" Target="../slideLayouts/slideLayout294.xml"/><Relationship Id="rId32" Type="http://schemas.openxmlformats.org/officeDocument/2006/relationships/slideLayout" Target="../slideLayouts/slideLayout302.xml"/><Relationship Id="rId37" Type="http://schemas.openxmlformats.org/officeDocument/2006/relationships/slideLayout" Target="../slideLayouts/slideLayout307.xml"/><Relationship Id="rId40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slideLayout" Target="../slideLayouts/slideLayout293.xml"/><Relationship Id="rId28" Type="http://schemas.openxmlformats.org/officeDocument/2006/relationships/slideLayout" Target="../slideLayouts/slideLayout298.xml"/><Relationship Id="rId36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31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Relationship Id="rId27" Type="http://schemas.openxmlformats.org/officeDocument/2006/relationships/slideLayout" Target="../slideLayouts/slideLayout297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0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18" Type="http://schemas.openxmlformats.org/officeDocument/2006/relationships/slideLayout" Target="../slideLayouts/slideLayout328.xml"/><Relationship Id="rId26" Type="http://schemas.openxmlformats.org/officeDocument/2006/relationships/slideLayout" Target="../slideLayouts/slideLayout336.xml"/><Relationship Id="rId39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13.xml"/><Relationship Id="rId21" Type="http://schemas.openxmlformats.org/officeDocument/2006/relationships/slideLayout" Target="../slideLayouts/slideLayout331.xml"/><Relationship Id="rId34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slideLayout" Target="../slideLayouts/slideLayout327.xml"/><Relationship Id="rId25" Type="http://schemas.openxmlformats.org/officeDocument/2006/relationships/slideLayout" Target="../slideLayouts/slideLayout335.xml"/><Relationship Id="rId33" Type="http://schemas.openxmlformats.org/officeDocument/2006/relationships/slideLayout" Target="../slideLayouts/slideLayout343.xml"/><Relationship Id="rId38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12.xml"/><Relationship Id="rId16" Type="http://schemas.openxmlformats.org/officeDocument/2006/relationships/slideLayout" Target="../slideLayouts/slideLayout326.xml"/><Relationship Id="rId20" Type="http://schemas.openxmlformats.org/officeDocument/2006/relationships/slideLayout" Target="../slideLayouts/slideLayout330.xml"/><Relationship Id="rId29" Type="http://schemas.openxmlformats.org/officeDocument/2006/relationships/slideLayout" Target="../slideLayouts/slideLayout339.xml"/><Relationship Id="rId41" Type="http://schemas.openxmlformats.org/officeDocument/2006/relationships/theme" Target="../theme/theme13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24" Type="http://schemas.openxmlformats.org/officeDocument/2006/relationships/slideLayout" Target="../slideLayouts/slideLayout334.xml"/><Relationship Id="rId32" Type="http://schemas.openxmlformats.org/officeDocument/2006/relationships/slideLayout" Target="../slideLayouts/slideLayout342.xml"/><Relationship Id="rId37" Type="http://schemas.openxmlformats.org/officeDocument/2006/relationships/slideLayout" Target="../slideLayouts/slideLayout347.xml"/><Relationship Id="rId40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15.xml"/><Relationship Id="rId15" Type="http://schemas.openxmlformats.org/officeDocument/2006/relationships/slideLayout" Target="../slideLayouts/slideLayout325.xml"/><Relationship Id="rId23" Type="http://schemas.openxmlformats.org/officeDocument/2006/relationships/slideLayout" Target="../slideLayouts/slideLayout333.xml"/><Relationship Id="rId28" Type="http://schemas.openxmlformats.org/officeDocument/2006/relationships/slideLayout" Target="../slideLayouts/slideLayout338.xml"/><Relationship Id="rId36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20.xml"/><Relationship Id="rId19" Type="http://schemas.openxmlformats.org/officeDocument/2006/relationships/slideLayout" Target="../slideLayouts/slideLayout329.xml"/><Relationship Id="rId31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Relationship Id="rId22" Type="http://schemas.openxmlformats.org/officeDocument/2006/relationships/slideLayout" Target="../slideLayouts/slideLayout332.xml"/><Relationship Id="rId27" Type="http://schemas.openxmlformats.org/officeDocument/2006/relationships/slideLayout" Target="../slideLayouts/slideLayout337.xml"/><Relationship Id="rId30" Type="http://schemas.openxmlformats.org/officeDocument/2006/relationships/slideLayout" Target="../slideLayouts/slideLayout340.xml"/><Relationship Id="rId35" Type="http://schemas.openxmlformats.org/officeDocument/2006/relationships/slideLayout" Target="../slideLayouts/slideLayout3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slideLayout" Target="../slideLayouts/slideLayout363.xml"/><Relationship Id="rId18" Type="http://schemas.openxmlformats.org/officeDocument/2006/relationships/slideLayout" Target="../slideLayouts/slideLayout368.xml"/><Relationship Id="rId26" Type="http://schemas.openxmlformats.org/officeDocument/2006/relationships/slideLayout" Target="../slideLayouts/slideLayout376.xml"/><Relationship Id="rId39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53.xml"/><Relationship Id="rId21" Type="http://schemas.openxmlformats.org/officeDocument/2006/relationships/slideLayout" Target="../slideLayouts/slideLayout371.xml"/><Relationship Id="rId34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2.xml"/><Relationship Id="rId17" Type="http://schemas.openxmlformats.org/officeDocument/2006/relationships/slideLayout" Target="../slideLayouts/slideLayout367.xml"/><Relationship Id="rId25" Type="http://schemas.openxmlformats.org/officeDocument/2006/relationships/slideLayout" Target="../slideLayouts/slideLayout375.xml"/><Relationship Id="rId33" Type="http://schemas.openxmlformats.org/officeDocument/2006/relationships/slideLayout" Target="../slideLayouts/slideLayout383.xml"/><Relationship Id="rId38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52.xml"/><Relationship Id="rId16" Type="http://schemas.openxmlformats.org/officeDocument/2006/relationships/slideLayout" Target="../slideLayouts/slideLayout366.xml"/><Relationship Id="rId20" Type="http://schemas.openxmlformats.org/officeDocument/2006/relationships/slideLayout" Target="../slideLayouts/slideLayout370.xml"/><Relationship Id="rId29" Type="http://schemas.openxmlformats.org/officeDocument/2006/relationships/slideLayout" Target="../slideLayouts/slideLayout379.xml"/><Relationship Id="rId41" Type="http://schemas.openxmlformats.org/officeDocument/2006/relationships/theme" Target="../theme/theme14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24" Type="http://schemas.openxmlformats.org/officeDocument/2006/relationships/slideLayout" Target="../slideLayouts/slideLayout374.xml"/><Relationship Id="rId32" Type="http://schemas.openxmlformats.org/officeDocument/2006/relationships/slideLayout" Target="../slideLayouts/slideLayout382.xml"/><Relationship Id="rId37" Type="http://schemas.openxmlformats.org/officeDocument/2006/relationships/slideLayout" Target="../slideLayouts/slideLayout387.xml"/><Relationship Id="rId40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55.xml"/><Relationship Id="rId15" Type="http://schemas.openxmlformats.org/officeDocument/2006/relationships/slideLayout" Target="../slideLayouts/slideLayout365.xml"/><Relationship Id="rId23" Type="http://schemas.openxmlformats.org/officeDocument/2006/relationships/slideLayout" Target="../slideLayouts/slideLayout373.xml"/><Relationship Id="rId28" Type="http://schemas.openxmlformats.org/officeDocument/2006/relationships/slideLayout" Target="../slideLayouts/slideLayout378.xml"/><Relationship Id="rId36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60.xml"/><Relationship Id="rId19" Type="http://schemas.openxmlformats.org/officeDocument/2006/relationships/slideLayout" Target="../slideLayouts/slideLayout369.xml"/><Relationship Id="rId31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slideLayout" Target="../slideLayouts/slideLayout364.xml"/><Relationship Id="rId22" Type="http://schemas.openxmlformats.org/officeDocument/2006/relationships/slideLayout" Target="../slideLayouts/slideLayout372.xml"/><Relationship Id="rId27" Type="http://schemas.openxmlformats.org/officeDocument/2006/relationships/slideLayout" Target="../slideLayouts/slideLayout377.xml"/><Relationship Id="rId30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38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13" Type="http://schemas.openxmlformats.org/officeDocument/2006/relationships/slideLayout" Target="../slideLayouts/slideLayout403.xml"/><Relationship Id="rId18" Type="http://schemas.openxmlformats.org/officeDocument/2006/relationships/slideLayout" Target="../slideLayouts/slideLayout408.xml"/><Relationship Id="rId26" Type="http://schemas.openxmlformats.org/officeDocument/2006/relationships/slideLayout" Target="../slideLayouts/slideLayout416.xml"/><Relationship Id="rId39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393.xml"/><Relationship Id="rId21" Type="http://schemas.openxmlformats.org/officeDocument/2006/relationships/slideLayout" Target="../slideLayouts/slideLayout411.xml"/><Relationship Id="rId34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397.xml"/><Relationship Id="rId12" Type="http://schemas.openxmlformats.org/officeDocument/2006/relationships/slideLayout" Target="../slideLayouts/slideLayout402.xml"/><Relationship Id="rId17" Type="http://schemas.openxmlformats.org/officeDocument/2006/relationships/slideLayout" Target="../slideLayouts/slideLayout407.xml"/><Relationship Id="rId25" Type="http://schemas.openxmlformats.org/officeDocument/2006/relationships/slideLayout" Target="../slideLayouts/slideLayout415.xml"/><Relationship Id="rId33" Type="http://schemas.openxmlformats.org/officeDocument/2006/relationships/slideLayout" Target="../slideLayouts/slideLayout423.xml"/><Relationship Id="rId38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392.xml"/><Relationship Id="rId16" Type="http://schemas.openxmlformats.org/officeDocument/2006/relationships/slideLayout" Target="../slideLayouts/slideLayout406.xml"/><Relationship Id="rId20" Type="http://schemas.openxmlformats.org/officeDocument/2006/relationships/slideLayout" Target="../slideLayouts/slideLayout410.xml"/><Relationship Id="rId29" Type="http://schemas.openxmlformats.org/officeDocument/2006/relationships/slideLayout" Target="../slideLayouts/slideLayout419.xml"/><Relationship Id="rId41" Type="http://schemas.openxmlformats.org/officeDocument/2006/relationships/theme" Target="../theme/theme15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slideLayout" Target="../slideLayouts/slideLayout401.xml"/><Relationship Id="rId24" Type="http://schemas.openxmlformats.org/officeDocument/2006/relationships/slideLayout" Target="../slideLayouts/slideLayout414.xml"/><Relationship Id="rId32" Type="http://schemas.openxmlformats.org/officeDocument/2006/relationships/slideLayout" Target="../slideLayouts/slideLayout422.xml"/><Relationship Id="rId37" Type="http://schemas.openxmlformats.org/officeDocument/2006/relationships/slideLayout" Target="../slideLayouts/slideLayout427.xml"/><Relationship Id="rId40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395.xml"/><Relationship Id="rId15" Type="http://schemas.openxmlformats.org/officeDocument/2006/relationships/slideLayout" Target="../slideLayouts/slideLayout405.xml"/><Relationship Id="rId23" Type="http://schemas.openxmlformats.org/officeDocument/2006/relationships/slideLayout" Target="../slideLayouts/slideLayout413.xml"/><Relationship Id="rId28" Type="http://schemas.openxmlformats.org/officeDocument/2006/relationships/slideLayout" Target="../slideLayouts/slideLayout418.xml"/><Relationship Id="rId36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00.xml"/><Relationship Id="rId19" Type="http://schemas.openxmlformats.org/officeDocument/2006/relationships/slideLayout" Target="../slideLayouts/slideLayout409.xml"/><Relationship Id="rId31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Relationship Id="rId14" Type="http://schemas.openxmlformats.org/officeDocument/2006/relationships/slideLayout" Target="../slideLayouts/slideLayout404.xml"/><Relationship Id="rId22" Type="http://schemas.openxmlformats.org/officeDocument/2006/relationships/slideLayout" Target="../slideLayouts/slideLayout412.xml"/><Relationship Id="rId27" Type="http://schemas.openxmlformats.org/officeDocument/2006/relationships/slideLayout" Target="../slideLayouts/slideLayout417.xml"/><Relationship Id="rId30" Type="http://schemas.openxmlformats.org/officeDocument/2006/relationships/slideLayout" Target="../slideLayouts/slideLayout420.xml"/><Relationship Id="rId35" Type="http://schemas.openxmlformats.org/officeDocument/2006/relationships/slideLayout" Target="../slideLayouts/slideLayout42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slideLayout" Target="../slideLayouts/slideLayout443.xml"/><Relationship Id="rId18" Type="http://schemas.openxmlformats.org/officeDocument/2006/relationships/slideLayout" Target="../slideLayouts/slideLayout448.xml"/><Relationship Id="rId26" Type="http://schemas.openxmlformats.org/officeDocument/2006/relationships/slideLayout" Target="../slideLayouts/slideLayout456.xml"/><Relationship Id="rId39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33.xml"/><Relationship Id="rId21" Type="http://schemas.openxmlformats.org/officeDocument/2006/relationships/slideLayout" Target="../slideLayouts/slideLayout451.xml"/><Relationship Id="rId34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37.xml"/><Relationship Id="rId12" Type="http://schemas.openxmlformats.org/officeDocument/2006/relationships/slideLayout" Target="../slideLayouts/slideLayout442.xml"/><Relationship Id="rId17" Type="http://schemas.openxmlformats.org/officeDocument/2006/relationships/slideLayout" Target="../slideLayouts/slideLayout447.xml"/><Relationship Id="rId25" Type="http://schemas.openxmlformats.org/officeDocument/2006/relationships/slideLayout" Target="../slideLayouts/slideLayout455.xml"/><Relationship Id="rId33" Type="http://schemas.openxmlformats.org/officeDocument/2006/relationships/slideLayout" Target="../slideLayouts/slideLayout463.xml"/><Relationship Id="rId38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32.xml"/><Relationship Id="rId16" Type="http://schemas.openxmlformats.org/officeDocument/2006/relationships/slideLayout" Target="../slideLayouts/slideLayout446.xml"/><Relationship Id="rId20" Type="http://schemas.openxmlformats.org/officeDocument/2006/relationships/slideLayout" Target="../slideLayouts/slideLayout450.xml"/><Relationship Id="rId29" Type="http://schemas.openxmlformats.org/officeDocument/2006/relationships/slideLayout" Target="../slideLayouts/slideLayout459.xml"/><Relationship Id="rId41" Type="http://schemas.openxmlformats.org/officeDocument/2006/relationships/theme" Target="../theme/theme16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24" Type="http://schemas.openxmlformats.org/officeDocument/2006/relationships/slideLayout" Target="../slideLayouts/slideLayout454.xml"/><Relationship Id="rId32" Type="http://schemas.openxmlformats.org/officeDocument/2006/relationships/slideLayout" Target="../slideLayouts/slideLayout462.xml"/><Relationship Id="rId37" Type="http://schemas.openxmlformats.org/officeDocument/2006/relationships/slideLayout" Target="../slideLayouts/slideLayout467.xml"/><Relationship Id="rId40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35.xml"/><Relationship Id="rId15" Type="http://schemas.openxmlformats.org/officeDocument/2006/relationships/slideLayout" Target="../slideLayouts/slideLayout445.xml"/><Relationship Id="rId23" Type="http://schemas.openxmlformats.org/officeDocument/2006/relationships/slideLayout" Target="../slideLayouts/slideLayout453.xml"/><Relationship Id="rId28" Type="http://schemas.openxmlformats.org/officeDocument/2006/relationships/slideLayout" Target="../slideLayouts/slideLayout458.xml"/><Relationship Id="rId36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40.xml"/><Relationship Id="rId19" Type="http://schemas.openxmlformats.org/officeDocument/2006/relationships/slideLayout" Target="../slideLayouts/slideLayout449.xml"/><Relationship Id="rId31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Relationship Id="rId14" Type="http://schemas.openxmlformats.org/officeDocument/2006/relationships/slideLayout" Target="../slideLayouts/slideLayout444.xml"/><Relationship Id="rId22" Type="http://schemas.openxmlformats.org/officeDocument/2006/relationships/slideLayout" Target="../slideLayouts/slideLayout452.xml"/><Relationship Id="rId27" Type="http://schemas.openxmlformats.org/officeDocument/2006/relationships/slideLayout" Target="../slideLayouts/slideLayout457.xml"/><Relationship Id="rId30" Type="http://schemas.openxmlformats.org/officeDocument/2006/relationships/slideLayout" Target="../slideLayouts/slideLayout460.xml"/><Relationship Id="rId35" Type="http://schemas.openxmlformats.org/officeDocument/2006/relationships/slideLayout" Target="../slideLayouts/slideLayout4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slideLayout" Target="../slideLayouts/slideLayout483.xml"/><Relationship Id="rId18" Type="http://schemas.openxmlformats.org/officeDocument/2006/relationships/slideLayout" Target="../slideLayouts/slideLayout488.xml"/><Relationship Id="rId26" Type="http://schemas.openxmlformats.org/officeDocument/2006/relationships/slideLayout" Target="../slideLayouts/slideLayout496.xml"/><Relationship Id="rId39" Type="http://schemas.openxmlformats.org/officeDocument/2006/relationships/slideLayout" Target="../slideLayouts/slideLayout509.xml"/><Relationship Id="rId3" Type="http://schemas.openxmlformats.org/officeDocument/2006/relationships/slideLayout" Target="../slideLayouts/slideLayout473.xml"/><Relationship Id="rId21" Type="http://schemas.openxmlformats.org/officeDocument/2006/relationships/slideLayout" Target="../slideLayouts/slideLayout491.xml"/><Relationship Id="rId34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17" Type="http://schemas.openxmlformats.org/officeDocument/2006/relationships/slideLayout" Target="../slideLayouts/slideLayout487.xml"/><Relationship Id="rId25" Type="http://schemas.openxmlformats.org/officeDocument/2006/relationships/slideLayout" Target="../slideLayouts/slideLayout495.xml"/><Relationship Id="rId33" Type="http://schemas.openxmlformats.org/officeDocument/2006/relationships/slideLayout" Target="../slideLayouts/slideLayout503.xml"/><Relationship Id="rId38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472.xml"/><Relationship Id="rId16" Type="http://schemas.openxmlformats.org/officeDocument/2006/relationships/slideLayout" Target="../slideLayouts/slideLayout486.xml"/><Relationship Id="rId20" Type="http://schemas.openxmlformats.org/officeDocument/2006/relationships/slideLayout" Target="../slideLayouts/slideLayout490.xml"/><Relationship Id="rId29" Type="http://schemas.openxmlformats.org/officeDocument/2006/relationships/slideLayout" Target="../slideLayouts/slideLayout499.xml"/><Relationship Id="rId41" Type="http://schemas.openxmlformats.org/officeDocument/2006/relationships/theme" Target="../theme/theme17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24" Type="http://schemas.openxmlformats.org/officeDocument/2006/relationships/slideLayout" Target="../slideLayouts/slideLayout494.xml"/><Relationship Id="rId32" Type="http://schemas.openxmlformats.org/officeDocument/2006/relationships/slideLayout" Target="../slideLayouts/slideLayout502.xml"/><Relationship Id="rId37" Type="http://schemas.openxmlformats.org/officeDocument/2006/relationships/slideLayout" Target="../slideLayouts/slideLayout507.xml"/><Relationship Id="rId40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85.xml"/><Relationship Id="rId23" Type="http://schemas.openxmlformats.org/officeDocument/2006/relationships/slideLayout" Target="../slideLayouts/slideLayout493.xml"/><Relationship Id="rId28" Type="http://schemas.openxmlformats.org/officeDocument/2006/relationships/slideLayout" Target="../slideLayouts/slideLayout498.xml"/><Relationship Id="rId36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480.xml"/><Relationship Id="rId19" Type="http://schemas.openxmlformats.org/officeDocument/2006/relationships/slideLayout" Target="../slideLayouts/slideLayout489.xml"/><Relationship Id="rId31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Relationship Id="rId14" Type="http://schemas.openxmlformats.org/officeDocument/2006/relationships/slideLayout" Target="../slideLayouts/slideLayout484.xml"/><Relationship Id="rId22" Type="http://schemas.openxmlformats.org/officeDocument/2006/relationships/slideLayout" Target="../slideLayouts/slideLayout492.xml"/><Relationship Id="rId27" Type="http://schemas.openxmlformats.org/officeDocument/2006/relationships/slideLayout" Target="../slideLayouts/slideLayout497.xml"/><Relationship Id="rId30" Type="http://schemas.openxmlformats.org/officeDocument/2006/relationships/slideLayout" Target="../slideLayouts/slideLayout500.xml"/><Relationship Id="rId35" Type="http://schemas.openxmlformats.org/officeDocument/2006/relationships/slideLayout" Target="../slideLayouts/slideLayout5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slideLayout" Target="../slideLayouts/slideLayout523.xml"/><Relationship Id="rId18" Type="http://schemas.openxmlformats.org/officeDocument/2006/relationships/slideLayout" Target="../slideLayouts/slideLayout528.xml"/><Relationship Id="rId26" Type="http://schemas.openxmlformats.org/officeDocument/2006/relationships/slideLayout" Target="../slideLayouts/slideLayout536.xml"/><Relationship Id="rId39" Type="http://schemas.openxmlformats.org/officeDocument/2006/relationships/slideLayout" Target="../slideLayouts/slideLayout549.xml"/><Relationship Id="rId3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531.xml"/><Relationship Id="rId34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17.xml"/><Relationship Id="rId12" Type="http://schemas.openxmlformats.org/officeDocument/2006/relationships/slideLayout" Target="../slideLayouts/slideLayout522.xml"/><Relationship Id="rId17" Type="http://schemas.openxmlformats.org/officeDocument/2006/relationships/slideLayout" Target="../slideLayouts/slideLayout527.xml"/><Relationship Id="rId25" Type="http://schemas.openxmlformats.org/officeDocument/2006/relationships/slideLayout" Target="../slideLayouts/slideLayout535.xml"/><Relationship Id="rId33" Type="http://schemas.openxmlformats.org/officeDocument/2006/relationships/slideLayout" Target="../slideLayouts/slideLayout543.xml"/><Relationship Id="rId38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2.xml"/><Relationship Id="rId16" Type="http://schemas.openxmlformats.org/officeDocument/2006/relationships/slideLayout" Target="../slideLayouts/slideLayout526.xml"/><Relationship Id="rId20" Type="http://schemas.openxmlformats.org/officeDocument/2006/relationships/slideLayout" Target="../slideLayouts/slideLayout530.xml"/><Relationship Id="rId29" Type="http://schemas.openxmlformats.org/officeDocument/2006/relationships/slideLayout" Target="../slideLayouts/slideLayout539.xml"/><Relationship Id="rId41" Type="http://schemas.openxmlformats.org/officeDocument/2006/relationships/theme" Target="../theme/theme18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24" Type="http://schemas.openxmlformats.org/officeDocument/2006/relationships/slideLayout" Target="../slideLayouts/slideLayout534.xml"/><Relationship Id="rId32" Type="http://schemas.openxmlformats.org/officeDocument/2006/relationships/slideLayout" Target="../slideLayouts/slideLayout542.xml"/><Relationship Id="rId37" Type="http://schemas.openxmlformats.org/officeDocument/2006/relationships/slideLayout" Target="../slideLayouts/slideLayout547.xml"/><Relationship Id="rId40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15.xml"/><Relationship Id="rId15" Type="http://schemas.openxmlformats.org/officeDocument/2006/relationships/slideLayout" Target="../slideLayouts/slideLayout525.xml"/><Relationship Id="rId23" Type="http://schemas.openxmlformats.org/officeDocument/2006/relationships/slideLayout" Target="../slideLayouts/slideLayout533.xml"/><Relationship Id="rId28" Type="http://schemas.openxmlformats.org/officeDocument/2006/relationships/slideLayout" Target="../slideLayouts/slideLayout538.xml"/><Relationship Id="rId36" Type="http://schemas.openxmlformats.org/officeDocument/2006/relationships/slideLayout" Target="../slideLayouts/slideLayout546.xml"/><Relationship Id="rId10" Type="http://schemas.openxmlformats.org/officeDocument/2006/relationships/slideLayout" Target="../slideLayouts/slideLayout520.xml"/><Relationship Id="rId19" Type="http://schemas.openxmlformats.org/officeDocument/2006/relationships/slideLayout" Target="../slideLayouts/slideLayout529.xml"/><Relationship Id="rId31" Type="http://schemas.openxmlformats.org/officeDocument/2006/relationships/slideLayout" Target="../slideLayouts/slideLayout541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Relationship Id="rId14" Type="http://schemas.openxmlformats.org/officeDocument/2006/relationships/slideLayout" Target="../slideLayouts/slideLayout524.xml"/><Relationship Id="rId22" Type="http://schemas.openxmlformats.org/officeDocument/2006/relationships/slideLayout" Target="../slideLayouts/slideLayout532.xml"/><Relationship Id="rId27" Type="http://schemas.openxmlformats.org/officeDocument/2006/relationships/slideLayout" Target="../slideLayouts/slideLayout537.xml"/><Relationship Id="rId30" Type="http://schemas.openxmlformats.org/officeDocument/2006/relationships/slideLayout" Target="../slideLayouts/slideLayout540.xml"/><Relationship Id="rId35" Type="http://schemas.openxmlformats.org/officeDocument/2006/relationships/slideLayout" Target="../slideLayouts/slideLayout54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9" Type="http://schemas.openxmlformats.org/officeDocument/2006/relationships/slideLayout" Target="../slideLayouts/slideLayout589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38" Type="http://schemas.openxmlformats.org/officeDocument/2006/relationships/slideLayout" Target="../slideLayouts/slideLayout588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41" Type="http://schemas.openxmlformats.org/officeDocument/2006/relationships/theme" Target="../theme/theme1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37" Type="http://schemas.openxmlformats.org/officeDocument/2006/relationships/slideLayout" Target="../slideLayouts/slideLayout587.xml"/><Relationship Id="rId40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8.xml"/><Relationship Id="rId13" Type="http://schemas.openxmlformats.org/officeDocument/2006/relationships/slideLayout" Target="../slideLayouts/slideLayout603.xml"/><Relationship Id="rId18" Type="http://schemas.openxmlformats.org/officeDocument/2006/relationships/slideLayout" Target="../slideLayouts/slideLayout608.xml"/><Relationship Id="rId26" Type="http://schemas.openxmlformats.org/officeDocument/2006/relationships/slideLayout" Target="../slideLayouts/slideLayout616.xml"/><Relationship Id="rId39" Type="http://schemas.openxmlformats.org/officeDocument/2006/relationships/slideLayout" Target="../slideLayouts/slideLayout629.xml"/><Relationship Id="rId3" Type="http://schemas.openxmlformats.org/officeDocument/2006/relationships/slideLayout" Target="../slideLayouts/slideLayout593.xml"/><Relationship Id="rId21" Type="http://schemas.openxmlformats.org/officeDocument/2006/relationships/slideLayout" Target="../slideLayouts/slideLayout611.xml"/><Relationship Id="rId34" Type="http://schemas.openxmlformats.org/officeDocument/2006/relationships/slideLayout" Target="../slideLayouts/slideLayout624.xml"/><Relationship Id="rId7" Type="http://schemas.openxmlformats.org/officeDocument/2006/relationships/slideLayout" Target="../slideLayouts/slideLayout597.xml"/><Relationship Id="rId12" Type="http://schemas.openxmlformats.org/officeDocument/2006/relationships/slideLayout" Target="../slideLayouts/slideLayout602.xml"/><Relationship Id="rId17" Type="http://schemas.openxmlformats.org/officeDocument/2006/relationships/slideLayout" Target="../slideLayouts/slideLayout607.xml"/><Relationship Id="rId25" Type="http://schemas.openxmlformats.org/officeDocument/2006/relationships/slideLayout" Target="../slideLayouts/slideLayout615.xml"/><Relationship Id="rId33" Type="http://schemas.openxmlformats.org/officeDocument/2006/relationships/slideLayout" Target="../slideLayouts/slideLayout623.xml"/><Relationship Id="rId38" Type="http://schemas.openxmlformats.org/officeDocument/2006/relationships/slideLayout" Target="../slideLayouts/slideLayout628.xml"/><Relationship Id="rId2" Type="http://schemas.openxmlformats.org/officeDocument/2006/relationships/slideLayout" Target="../slideLayouts/slideLayout592.xml"/><Relationship Id="rId16" Type="http://schemas.openxmlformats.org/officeDocument/2006/relationships/slideLayout" Target="../slideLayouts/slideLayout606.xml"/><Relationship Id="rId20" Type="http://schemas.openxmlformats.org/officeDocument/2006/relationships/slideLayout" Target="../slideLayouts/slideLayout610.xml"/><Relationship Id="rId29" Type="http://schemas.openxmlformats.org/officeDocument/2006/relationships/slideLayout" Target="../slideLayouts/slideLayout619.xml"/><Relationship Id="rId41" Type="http://schemas.openxmlformats.org/officeDocument/2006/relationships/theme" Target="../theme/theme20.xml"/><Relationship Id="rId1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6.xml"/><Relationship Id="rId11" Type="http://schemas.openxmlformats.org/officeDocument/2006/relationships/slideLayout" Target="../slideLayouts/slideLayout601.xml"/><Relationship Id="rId24" Type="http://schemas.openxmlformats.org/officeDocument/2006/relationships/slideLayout" Target="../slideLayouts/slideLayout614.xml"/><Relationship Id="rId32" Type="http://schemas.openxmlformats.org/officeDocument/2006/relationships/slideLayout" Target="../slideLayouts/slideLayout622.xml"/><Relationship Id="rId37" Type="http://schemas.openxmlformats.org/officeDocument/2006/relationships/slideLayout" Target="../slideLayouts/slideLayout627.xml"/><Relationship Id="rId40" Type="http://schemas.openxmlformats.org/officeDocument/2006/relationships/slideLayout" Target="../slideLayouts/slideLayout630.xml"/><Relationship Id="rId5" Type="http://schemas.openxmlformats.org/officeDocument/2006/relationships/slideLayout" Target="../slideLayouts/slideLayout595.xml"/><Relationship Id="rId15" Type="http://schemas.openxmlformats.org/officeDocument/2006/relationships/slideLayout" Target="../slideLayouts/slideLayout605.xml"/><Relationship Id="rId23" Type="http://schemas.openxmlformats.org/officeDocument/2006/relationships/slideLayout" Target="../slideLayouts/slideLayout613.xml"/><Relationship Id="rId28" Type="http://schemas.openxmlformats.org/officeDocument/2006/relationships/slideLayout" Target="../slideLayouts/slideLayout618.xml"/><Relationship Id="rId36" Type="http://schemas.openxmlformats.org/officeDocument/2006/relationships/slideLayout" Target="../slideLayouts/slideLayout626.xml"/><Relationship Id="rId10" Type="http://schemas.openxmlformats.org/officeDocument/2006/relationships/slideLayout" Target="../slideLayouts/slideLayout600.xml"/><Relationship Id="rId19" Type="http://schemas.openxmlformats.org/officeDocument/2006/relationships/slideLayout" Target="../slideLayouts/slideLayout609.xml"/><Relationship Id="rId31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9.xml"/><Relationship Id="rId14" Type="http://schemas.openxmlformats.org/officeDocument/2006/relationships/slideLayout" Target="../slideLayouts/slideLayout604.xml"/><Relationship Id="rId22" Type="http://schemas.openxmlformats.org/officeDocument/2006/relationships/slideLayout" Target="../slideLayouts/slideLayout612.xml"/><Relationship Id="rId27" Type="http://schemas.openxmlformats.org/officeDocument/2006/relationships/slideLayout" Target="../slideLayouts/slideLayout617.xml"/><Relationship Id="rId30" Type="http://schemas.openxmlformats.org/officeDocument/2006/relationships/slideLayout" Target="../slideLayouts/slideLayout620.xml"/><Relationship Id="rId35" Type="http://schemas.openxmlformats.org/officeDocument/2006/relationships/slideLayout" Target="../slideLayouts/slideLayout6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8.xml"/><Relationship Id="rId13" Type="http://schemas.openxmlformats.org/officeDocument/2006/relationships/slideLayout" Target="../slideLayouts/slideLayout643.xml"/><Relationship Id="rId18" Type="http://schemas.openxmlformats.org/officeDocument/2006/relationships/slideLayout" Target="../slideLayouts/slideLayout648.xml"/><Relationship Id="rId26" Type="http://schemas.openxmlformats.org/officeDocument/2006/relationships/slideLayout" Target="../slideLayouts/slideLayout656.xml"/><Relationship Id="rId39" Type="http://schemas.openxmlformats.org/officeDocument/2006/relationships/slideLayout" Target="../slideLayouts/slideLayout669.xml"/><Relationship Id="rId3" Type="http://schemas.openxmlformats.org/officeDocument/2006/relationships/slideLayout" Target="../slideLayouts/slideLayout633.xml"/><Relationship Id="rId21" Type="http://schemas.openxmlformats.org/officeDocument/2006/relationships/slideLayout" Target="../slideLayouts/slideLayout651.xml"/><Relationship Id="rId34" Type="http://schemas.openxmlformats.org/officeDocument/2006/relationships/slideLayout" Target="../slideLayouts/slideLayout664.xml"/><Relationship Id="rId42" Type="http://schemas.openxmlformats.org/officeDocument/2006/relationships/theme" Target="../theme/theme21.xml"/><Relationship Id="rId7" Type="http://schemas.openxmlformats.org/officeDocument/2006/relationships/slideLayout" Target="../slideLayouts/slideLayout637.xml"/><Relationship Id="rId12" Type="http://schemas.openxmlformats.org/officeDocument/2006/relationships/slideLayout" Target="../slideLayouts/slideLayout642.xml"/><Relationship Id="rId17" Type="http://schemas.openxmlformats.org/officeDocument/2006/relationships/slideLayout" Target="../slideLayouts/slideLayout647.xml"/><Relationship Id="rId25" Type="http://schemas.openxmlformats.org/officeDocument/2006/relationships/slideLayout" Target="../slideLayouts/slideLayout655.xml"/><Relationship Id="rId33" Type="http://schemas.openxmlformats.org/officeDocument/2006/relationships/slideLayout" Target="../slideLayouts/slideLayout663.xml"/><Relationship Id="rId38" Type="http://schemas.openxmlformats.org/officeDocument/2006/relationships/slideLayout" Target="../slideLayouts/slideLayout668.xml"/><Relationship Id="rId2" Type="http://schemas.openxmlformats.org/officeDocument/2006/relationships/slideLayout" Target="../slideLayouts/slideLayout632.xml"/><Relationship Id="rId16" Type="http://schemas.openxmlformats.org/officeDocument/2006/relationships/slideLayout" Target="../slideLayouts/slideLayout646.xml"/><Relationship Id="rId20" Type="http://schemas.openxmlformats.org/officeDocument/2006/relationships/slideLayout" Target="../slideLayouts/slideLayout650.xml"/><Relationship Id="rId29" Type="http://schemas.openxmlformats.org/officeDocument/2006/relationships/slideLayout" Target="../slideLayouts/slideLayout659.xml"/><Relationship Id="rId41" Type="http://schemas.openxmlformats.org/officeDocument/2006/relationships/slideLayout" Target="../slideLayouts/slideLayout671.xml"/><Relationship Id="rId1" Type="http://schemas.openxmlformats.org/officeDocument/2006/relationships/slideLayout" Target="../slideLayouts/slideLayout631.xml"/><Relationship Id="rId6" Type="http://schemas.openxmlformats.org/officeDocument/2006/relationships/slideLayout" Target="../slideLayouts/slideLayout636.xml"/><Relationship Id="rId11" Type="http://schemas.openxmlformats.org/officeDocument/2006/relationships/slideLayout" Target="../slideLayouts/slideLayout641.xml"/><Relationship Id="rId24" Type="http://schemas.openxmlformats.org/officeDocument/2006/relationships/slideLayout" Target="../slideLayouts/slideLayout654.xml"/><Relationship Id="rId32" Type="http://schemas.openxmlformats.org/officeDocument/2006/relationships/slideLayout" Target="../slideLayouts/slideLayout662.xml"/><Relationship Id="rId37" Type="http://schemas.openxmlformats.org/officeDocument/2006/relationships/slideLayout" Target="../slideLayouts/slideLayout667.xml"/><Relationship Id="rId40" Type="http://schemas.openxmlformats.org/officeDocument/2006/relationships/slideLayout" Target="../slideLayouts/slideLayout670.xml"/><Relationship Id="rId5" Type="http://schemas.openxmlformats.org/officeDocument/2006/relationships/slideLayout" Target="../slideLayouts/slideLayout635.xml"/><Relationship Id="rId15" Type="http://schemas.openxmlformats.org/officeDocument/2006/relationships/slideLayout" Target="../slideLayouts/slideLayout645.xml"/><Relationship Id="rId23" Type="http://schemas.openxmlformats.org/officeDocument/2006/relationships/slideLayout" Target="../slideLayouts/slideLayout653.xml"/><Relationship Id="rId28" Type="http://schemas.openxmlformats.org/officeDocument/2006/relationships/slideLayout" Target="../slideLayouts/slideLayout658.xml"/><Relationship Id="rId36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40.xml"/><Relationship Id="rId19" Type="http://schemas.openxmlformats.org/officeDocument/2006/relationships/slideLayout" Target="../slideLayouts/slideLayout649.xml"/><Relationship Id="rId31" Type="http://schemas.openxmlformats.org/officeDocument/2006/relationships/slideLayout" Target="../slideLayouts/slideLayout661.xml"/><Relationship Id="rId4" Type="http://schemas.openxmlformats.org/officeDocument/2006/relationships/slideLayout" Target="../slideLayouts/slideLayout634.xml"/><Relationship Id="rId9" Type="http://schemas.openxmlformats.org/officeDocument/2006/relationships/slideLayout" Target="../slideLayouts/slideLayout639.xml"/><Relationship Id="rId14" Type="http://schemas.openxmlformats.org/officeDocument/2006/relationships/slideLayout" Target="../slideLayouts/slideLayout644.xml"/><Relationship Id="rId22" Type="http://schemas.openxmlformats.org/officeDocument/2006/relationships/slideLayout" Target="../slideLayouts/slideLayout652.xml"/><Relationship Id="rId27" Type="http://schemas.openxmlformats.org/officeDocument/2006/relationships/slideLayout" Target="../slideLayouts/slideLayout657.xml"/><Relationship Id="rId30" Type="http://schemas.openxmlformats.org/officeDocument/2006/relationships/slideLayout" Target="../slideLayouts/slideLayout660.xml"/><Relationship Id="rId35" Type="http://schemas.openxmlformats.org/officeDocument/2006/relationships/slideLayout" Target="../slideLayouts/slideLayout66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slideLayout" Target="../slideLayouts/slideLayout684.xml"/><Relationship Id="rId18" Type="http://schemas.openxmlformats.org/officeDocument/2006/relationships/slideLayout" Target="../slideLayouts/slideLayout689.xml"/><Relationship Id="rId26" Type="http://schemas.openxmlformats.org/officeDocument/2006/relationships/slideLayout" Target="../slideLayouts/slideLayout697.xml"/><Relationship Id="rId39" Type="http://schemas.openxmlformats.org/officeDocument/2006/relationships/slideLayout" Target="../slideLayouts/slideLayout710.xml"/><Relationship Id="rId3" Type="http://schemas.openxmlformats.org/officeDocument/2006/relationships/slideLayout" Target="../slideLayouts/slideLayout674.xml"/><Relationship Id="rId21" Type="http://schemas.openxmlformats.org/officeDocument/2006/relationships/slideLayout" Target="../slideLayouts/slideLayout692.xml"/><Relationship Id="rId34" Type="http://schemas.openxmlformats.org/officeDocument/2006/relationships/slideLayout" Target="../slideLayouts/slideLayout705.xml"/><Relationship Id="rId42" Type="http://schemas.openxmlformats.org/officeDocument/2006/relationships/theme" Target="../theme/theme22.xml"/><Relationship Id="rId7" Type="http://schemas.openxmlformats.org/officeDocument/2006/relationships/slideLayout" Target="../slideLayouts/slideLayout678.xml"/><Relationship Id="rId12" Type="http://schemas.openxmlformats.org/officeDocument/2006/relationships/slideLayout" Target="../slideLayouts/slideLayout683.xml"/><Relationship Id="rId17" Type="http://schemas.openxmlformats.org/officeDocument/2006/relationships/slideLayout" Target="../slideLayouts/slideLayout688.xml"/><Relationship Id="rId25" Type="http://schemas.openxmlformats.org/officeDocument/2006/relationships/slideLayout" Target="../slideLayouts/slideLayout696.xml"/><Relationship Id="rId33" Type="http://schemas.openxmlformats.org/officeDocument/2006/relationships/slideLayout" Target="../slideLayouts/slideLayout704.xml"/><Relationship Id="rId38" Type="http://schemas.openxmlformats.org/officeDocument/2006/relationships/slideLayout" Target="../slideLayouts/slideLayout709.xml"/><Relationship Id="rId2" Type="http://schemas.openxmlformats.org/officeDocument/2006/relationships/slideLayout" Target="../slideLayouts/slideLayout673.xml"/><Relationship Id="rId16" Type="http://schemas.openxmlformats.org/officeDocument/2006/relationships/slideLayout" Target="../slideLayouts/slideLayout687.xml"/><Relationship Id="rId20" Type="http://schemas.openxmlformats.org/officeDocument/2006/relationships/slideLayout" Target="../slideLayouts/slideLayout691.xml"/><Relationship Id="rId29" Type="http://schemas.openxmlformats.org/officeDocument/2006/relationships/slideLayout" Target="../slideLayouts/slideLayout700.xml"/><Relationship Id="rId41" Type="http://schemas.openxmlformats.org/officeDocument/2006/relationships/slideLayout" Target="../slideLayouts/slideLayout712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24" Type="http://schemas.openxmlformats.org/officeDocument/2006/relationships/slideLayout" Target="../slideLayouts/slideLayout695.xml"/><Relationship Id="rId32" Type="http://schemas.openxmlformats.org/officeDocument/2006/relationships/slideLayout" Target="../slideLayouts/slideLayout703.xml"/><Relationship Id="rId37" Type="http://schemas.openxmlformats.org/officeDocument/2006/relationships/slideLayout" Target="../slideLayouts/slideLayout708.xml"/><Relationship Id="rId40" Type="http://schemas.openxmlformats.org/officeDocument/2006/relationships/slideLayout" Target="../slideLayouts/slideLayout711.xml"/><Relationship Id="rId5" Type="http://schemas.openxmlformats.org/officeDocument/2006/relationships/slideLayout" Target="../slideLayouts/slideLayout676.xml"/><Relationship Id="rId15" Type="http://schemas.openxmlformats.org/officeDocument/2006/relationships/slideLayout" Target="../slideLayouts/slideLayout686.xml"/><Relationship Id="rId23" Type="http://schemas.openxmlformats.org/officeDocument/2006/relationships/slideLayout" Target="../slideLayouts/slideLayout694.xml"/><Relationship Id="rId28" Type="http://schemas.openxmlformats.org/officeDocument/2006/relationships/slideLayout" Target="../slideLayouts/slideLayout699.xml"/><Relationship Id="rId36" Type="http://schemas.openxmlformats.org/officeDocument/2006/relationships/slideLayout" Target="../slideLayouts/slideLayout707.xml"/><Relationship Id="rId10" Type="http://schemas.openxmlformats.org/officeDocument/2006/relationships/slideLayout" Target="../slideLayouts/slideLayout681.xml"/><Relationship Id="rId19" Type="http://schemas.openxmlformats.org/officeDocument/2006/relationships/slideLayout" Target="../slideLayouts/slideLayout690.xml"/><Relationship Id="rId31" Type="http://schemas.openxmlformats.org/officeDocument/2006/relationships/slideLayout" Target="../slideLayouts/slideLayout702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Relationship Id="rId14" Type="http://schemas.openxmlformats.org/officeDocument/2006/relationships/slideLayout" Target="../slideLayouts/slideLayout685.xml"/><Relationship Id="rId22" Type="http://schemas.openxmlformats.org/officeDocument/2006/relationships/slideLayout" Target="../slideLayouts/slideLayout693.xml"/><Relationship Id="rId27" Type="http://schemas.openxmlformats.org/officeDocument/2006/relationships/slideLayout" Target="../slideLayouts/slideLayout698.xml"/><Relationship Id="rId30" Type="http://schemas.openxmlformats.org/officeDocument/2006/relationships/slideLayout" Target="../slideLayouts/slideLayout701.xml"/><Relationship Id="rId35" Type="http://schemas.openxmlformats.org/officeDocument/2006/relationships/slideLayout" Target="../slideLayouts/slideLayout70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0.xml"/><Relationship Id="rId13" Type="http://schemas.openxmlformats.org/officeDocument/2006/relationships/slideLayout" Target="../slideLayouts/slideLayout725.xml"/><Relationship Id="rId18" Type="http://schemas.openxmlformats.org/officeDocument/2006/relationships/slideLayout" Target="../slideLayouts/slideLayout730.xml"/><Relationship Id="rId26" Type="http://schemas.openxmlformats.org/officeDocument/2006/relationships/slideLayout" Target="../slideLayouts/slideLayout738.xml"/><Relationship Id="rId39" Type="http://schemas.openxmlformats.org/officeDocument/2006/relationships/slideLayout" Target="../slideLayouts/slideLayout751.xml"/><Relationship Id="rId3" Type="http://schemas.openxmlformats.org/officeDocument/2006/relationships/slideLayout" Target="../slideLayouts/slideLayout715.xml"/><Relationship Id="rId21" Type="http://schemas.openxmlformats.org/officeDocument/2006/relationships/slideLayout" Target="../slideLayouts/slideLayout733.xml"/><Relationship Id="rId34" Type="http://schemas.openxmlformats.org/officeDocument/2006/relationships/slideLayout" Target="../slideLayouts/slideLayout746.xml"/><Relationship Id="rId7" Type="http://schemas.openxmlformats.org/officeDocument/2006/relationships/slideLayout" Target="../slideLayouts/slideLayout719.xml"/><Relationship Id="rId12" Type="http://schemas.openxmlformats.org/officeDocument/2006/relationships/slideLayout" Target="../slideLayouts/slideLayout724.xml"/><Relationship Id="rId17" Type="http://schemas.openxmlformats.org/officeDocument/2006/relationships/slideLayout" Target="../slideLayouts/slideLayout729.xml"/><Relationship Id="rId25" Type="http://schemas.openxmlformats.org/officeDocument/2006/relationships/slideLayout" Target="../slideLayouts/slideLayout737.xml"/><Relationship Id="rId33" Type="http://schemas.openxmlformats.org/officeDocument/2006/relationships/slideLayout" Target="../slideLayouts/slideLayout745.xml"/><Relationship Id="rId38" Type="http://schemas.openxmlformats.org/officeDocument/2006/relationships/slideLayout" Target="../slideLayouts/slideLayout750.xml"/><Relationship Id="rId2" Type="http://schemas.openxmlformats.org/officeDocument/2006/relationships/slideLayout" Target="../slideLayouts/slideLayout714.xml"/><Relationship Id="rId16" Type="http://schemas.openxmlformats.org/officeDocument/2006/relationships/slideLayout" Target="../slideLayouts/slideLayout728.xml"/><Relationship Id="rId20" Type="http://schemas.openxmlformats.org/officeDocument/2006/relationships/slideLayout" Target="../slideLayouts/slideLayout732.xml"/><Relationship Id="rId29" Type="http://schemas.openxmlformats.org/officeDocument/2006/relationships/slideLayout" Target="../slideLayouts/slideLayout741.xml"/><Relationship Id="rId41" Type="http://schemas.openxmlformats.org/officeDocument/2006/relationships/theme" Target="../theme/theme23.xml"/><Relationship Id="rId1" Type="http://schemas.openxmlformats.org/officeDocument/2006/relationships/slideLayout" Target="../slideLayouts/slideLayout713.xml"/><Relationship Id="rId6" Type="http://schemas.openxmlformats.org/officeDocument/2006/relationships/slideLayout" Target="../slideLayouts/slideLayout718.xml"/><Relationship Id="rId11" Type="http://schemas.openxmlformats.org/officeDocument/2006/relationships/slideLayout" Target="../slideLayouts/slideLayout723.xml"/><Relationship Id="rId24" Type="http://schemas.openxmlformats.org/officeDocument/2006/relationships/slideLayout" Target="../slideLayouts/slideLayout736.xml"/><Relationship Id="rId32" Type="http://schemas.openxmlformats.org/officeDocument/2006/relationships/slideLayout" Target="../slideLayouts/slideLayout744.xml"/><Relationship Id="rId37" Type="http://schemas.openxmlformats.org/officeDocument/2006/relationships/slideLayout" Target="../slideLayouts/slideLayout749.xml"/><Relationship Id="rId40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17.xml"/><Relationship Id="rId15" Type="http://schemas.openxmlformats.org/officeDocument/2006/relationships/slideLayout" Target="../slideLayouts/slideLayout727.xml"/><Relationship Id="rId23" Type="http://schemas.openxmlformats.org/officeDocument/2006/relationships/slideLayout" Target="../slideLayouts/slideLayout735.xml"/><Relationship Id="rId28" Type="http://schemas.openxmlformats.org/officeDocument/2006/relationships/slideLayout" Target="../slideLayouts/slideLayout740.xml"/><Relationship Id="rId36" Type="http://schemas.openxmlformats.org/officeDocument/2006/relationships/slideLayout" Target="../slideLayouts/slideLayout748.xml"/><Relationship Id="rId10" Type="http://schemas.openxmlformats.org/officeDocument/2006/relationships/slideLayout" Target="../slideLayouts/slideLayout722.xml"/><Relationship Id="rId19" Type="http://schemas.openxmlformats.org/officeDocument/2006/relationships/slideLayout" Target="../slideLayouts/slideLayout731.xml"/><Relationship Id="rId31" Type="http://schemas.openxmlformats.org/officeDocument/2006/relationships/slideLayout" Target="../slideLayouts/slideLayout743.xml"/><Relationship Id="rId4" Type="http://schemas.openxmlformats.org/officeDocument/2006/relationships/slideLayout" Target="../slideLayouts/slideLayout716.xml"/><Relationship Id="rId9" Type="http://schemas.openxmlformats.org/officeDocument/2006/relationships/slideLayout" Target="../slideLayouts/slideLayout721.xml"/><Relationship Id="rId14" Type="http://schemas.openxmlformats.org/officeDocument/2006/relationships/slideLayout" Target="../slideLayouts/slideLayout726.xml"/><Relationship Id="rId22" Type="http://schemas.openxmlformats.org/officeDocument/2006/relationships/slideLayout" Target="../slideLayouts/slideLayout734.xml"/><Relationship Id="rId27" Type="http://schemas.openxmlformats.org/officeDocument/2006/relationships/slideLayout" Target="../slideLayouts/slideLayout739.xml"/><Relationship Id="rId30" Type="http://schemas.openxmlformats.org/officeDocument/2006/relationships/slideLayout" Target="../slideLayouts/slideLayout742.xml"/><Relationship Id="rId35" Type="http://schemas.openxmlformats.org/officeDocument/2006/relationships/slideLayout" Target="../slideLayouts/slideLayout74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0.xml"/><Relationship Id="rId13" Type="http://schemas.openxmlformats.org/officeDocument/2006/relationships/slideLayout" Target="../slideLayouts/slideLayout765.xml"/><Relationship Id="rId3" Type="http://schemas.openxmlformats.org/officeDocument/2006/relationships/slideLayout" Target="../slideLayouts/slideLayout755.xml"/><Relationship Id="rId7" Type="http://schemas.openxmlformats.org/officeDocument/2006/relationships/slideLayout" Target="../slideLayouts/slideLayout759.xml"/><Relationship Id="rId12" Type="http://schemas.openxmlformats.org/officeDocument/2006/relationships/slideLayout" Target="../slideLayouts/slideLayout764.xml"/><Relationship Id="rId2" Type="http://schemas.openxmlformats.org/officeDocument/2006/relationships/slideLayout" Target="../slideLayouts/slideLayout7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8.xml"/><Relationship Id="rId11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57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61.xml"/><Relationship Id="rId14" Type="http://schemas.openxmlformats.org/officeDocument/2006/relationships/slideLayout" Target="../slideLayouts/slideLayout7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41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9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34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33" Type="http://schemas.openxmlformats.org/officeDocument/2006/relationships/slideLayout" Target="../slideLayouts/slideLayout143.xml"/><Relationship Id="rId38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41" Type="http://schemas.openxmlformats.org/officeDocument/2006/relationships/theme" Target="../theme/theme8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slideLayout" Target="../slideLayouts/slideLayout142.xml"/><Relationship Id="rId37" Type="http://schemas.openxmlformats.org/officeDocument/2006/relationships/slideLayout" Target="../slideLayouts/slideLayout147.xml"/><Relationship Id="rId40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36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slideLayout" Target="../slideLayouts/slideLayout140.xml"/><Relationship Id="rId35" Type="http://schemas.openxmlformats.org/officeDocument/2006/relationships/slideLayout" Target="../slideLayouts/slideLayout1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26" Type="http://schemas.openxmlformats.org/officeDocument/2006/relationships/slideLayout" Target="../slideLayouts/slideLayout176.xml"/><Relationship Id="rId3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71.xml"/><Relationship Id="rId34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5" Type="http://schemas.openxmlformats.org/officeDocument/2006/relationships/slideLayout" Target="../slideLayouts/slideLayout175.xml"/><Relationship Id="rId33" Type="http://schemas.openxmlformats.org/officeDocument/2006/relationships/slideLayout" Target="../slideLayouts/slideLayout183.xml"/><Relationship Id="rId38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70.xml"/><Relationship Id="rId29" Type="http://schemas.openxmlformats.org/officeDocument/2006/relationships/slideLayout" Target="../slideLayouts/slideLayout179.xml"/><Relationship Id="rId41" Type="http://schemas.openxmlformats.org/officeDocument/2006/relationships/theme" Target="../theme/theme9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24" Type="http://schemas.openxmlformats.org/officeDocument/2006/relationships/slideLayout" Target="../slideLayouts/slideLayout174.xml"/><Relationship Id="rId32" Type="http://schemas.openxmlformats.org/officeDocument/2006/relationships/slideLayout" Target="../slideLayouts/slideLayout182.xml"/><Relationship Id="rId37" Type="http://schemas.openxmlformats.org/officeDocument/2006/relationships/slideLayout" Target="../slideLayouts/slideLayout187.xml"/><Relationship Id="rId40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slideLayout" Target="../slideLayouts/slideLayout173.xml"/><Relationship Id="rId28" Type="http://schemas.openxmlformats.org/officeDocument/2006/relationships/slideLayout" Target="../slideLayouts/slideLayout178.xml"/><Relationship Id="rId36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31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172.xml"/><Relationship Id="rId27" Type="http://schemas.openxmlformats.org/officeDocument/2006/relationships/slideLayout" Target="../slideLayouts/slideLayout177.xml"/><Relationship Id="rId30" Type="http://schemas.openxmlformats.org/officeDocument/2006/relationships/slideLayout" Target="../slideLayouts/slideLayout180.xml"/><Relationship Id="rId35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00800"/>
            <a:ext cx="7772400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24000" y="152400"/>
            <a:ext cx="580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295400" y="1524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4103" name="Picture 15" descr="BioE_footer_long_gradient"/>
          <p:cNvPicPr>
            <a:picLocks noChangeAspect="1" noChangeArrowheads="1"/>
          </p:cNvPicPr>
          <p:nvPr/>
        </p:nvPicPr>
        <p:blipFill>
          <a:blip r:embed="rId15" cstate="print"/>
          <a:srcRect l="69812" t="22223" r="7547" b="11111"/>
          <a:stretch>
            <a:fillRect/>
          </a:stretch>
        </p:blipFill>
        <p:spPr bwMode="auto">
          <a:xfrm>
            <a:off x="0" y="6248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9496" r:id="rId1"/>
    <p:sldLayoutId id="2147519497" r:id="rId2"/>
    <p:sldLayoutId id="2147519243" r:id="rId3"/>
    <p:sldLayoutId id="2147519244" r:id="rId4"/>
    <p:sldLayoutId id="2147519245" r:id="rId5"/>
    <p:sldLayoutId id="2147519246" r:id="rId6"/>
    <p:sldLayoutId id="2147519247" r:id="rId7"/>
    <p:sldLayoutId id="2147519248" r:id="rId8"/>
    <p:sldLayoutId id="2147519249" r:id="rId9"/>
    <p:sldLayoutId id="2147519250" r:id="rId10"/>
    <p:sldLayoutId id="2147519251" r:id="rId11"/>
    <p:sldLayoutId id="2147519252" r:id="rId12"/>
    <p:sldLayoutId id="2147519253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B092B5-B4C4-4C9E-B03D-4F722898333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C9FFB9-4983-4ABC-9C55-892AE91BE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42" r:id="rId1"/>
    <p:sldLayoutId id="2147519343" r:id="rId2"/>
    <p:sldLayoutId id="2147519344" r:id="rId3"/>
    <p:sldLayoutId id="2147519345" r:id="rId4"/>
    <p:sldLayoutId id="2147519346" r:id="rId5"/>
    <p:sldLayoutId id="2147519347" r:id="rId6"/>
    <p:sldLayoutId id="2147519348" r:id="rId7"/>
    <p:sldLayoutId id="2147519349" r:id="rId8"/>
    <p:sldLayoutId id="2147519350" r:id="rId9"/>
    <p:sldLayoutId id="2147519351" r:id="rId10"/>
    <p:sldLayoutId id="2147519352" r:id="rId11"/>
    <p:sldLayoutId id="2147519589" r:id="rId12"/>
    <p:sldLayoutId id="2147519590" r:id="rId13"/>
    <p:sldLayoutId id="2147519591" r:id="rId14"/>
    <p:sldLayoutId id="2147519592" r:id="rId15"/>
    <p:sldLayoutId id="2147519593" r:id="rId16"/>
    <p:sldLayoutId id="2147519594" r:id="rId17"/>
    <p:sldLayoutId id="2147519595" r:id="rId18"/>
    <p:sldLayoutId id="2147519596" r:id="rId19"/>
    <p:sldLayoutId id="2147519597" r:id="rId20"/>
    <p:sldLayoutId id="2147519598" r:id="rId21"/>
    <p:sldLayoutId id="2147519599" r:id="rId22"/>
    <p:sldLayoutId id="2147519600" r:id="rId23"/>
    <p:sldLayoutId id="2147519601" r:id="rId24"/>
    <p:sldLayoutId id="2147519602" r:id="rId25"/>
    <p:sldLayoutId id="2147519603" r:id="rId26"/>
    <p:sldLayoutId id="2147519604" r:id="rId27"/>
    <p:sldLayoutId id="2147519605" r:id="rId28"/>
    <p:sldLayoutId id="2147519606" r:id="rId29"/>
    <p:sldLayoutId id="2147519607" r:id="rId30"/>
    <p:sldLayoutId id="2147519608" r:id="rId31"/>
    <p:sldLayoutId id="2147519609" r:id="rId32"/>
    <p:sldLayoutId id="2147519610" r:id="rId33"/>
    <p:sldLayoutId id="2147519611" r:id="rId34"/>
    <p:sldLayoutId id="2147519612" r:id="rId35"/>
    <p:sldLayoutId id="2147519613" r:id="rId36"/>
    <p:sldLayoutId id="2147519614" r:id="rId37"/>
    <p:sldLayoutId id="2147519615" r:id="rId38"/>
    <p:sldLayoutId id="2147519616" r:id="rId39"/>
    <p:sldLayoutId id="2147519617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88A06D-3704-4AA8-AB04-BE18275599F5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E97344-9BDF-47A3-862B-2C9BB4178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53" r:id="rId1"/>
    <p:sldLayoutId id="2147519354" r:id="rId2"/>
    <p:sldLayoutId id="2147519355" r:id="rId3"/>
    <p:sldLayoutId id="2147519356" r:id="rId4"/>
    <p:sldLayoutId id="2147519357" r:id="rId5"/>
    <p:sldLayoutId id="2147519358" r:id="rId6"/>
    <p:sldLayoutId id="2147519359" r:id="rId7"/>
    <p:sldLayoutId id="2147519360" r:id="rId8"/>
    <p:sldLayoutId id="2147519361" r:id="rId9"/>
    <p:sldLayoutId id="2147519362" r:id="rId10"/>
    <p:sldLayoutId id="2147519363" r:id="rId11"/>
    <p:sldLayoutId id="2147519618" r:id="rId12"/>
    <p:sldLayoutId id="2147519619" r:id="rId13"/>
    <p:sldLayoutId id="2147519620" r:id="rId14"/>
    <p:sldLayoutId id="2147519621" r:id="rId15"/>
    <p:sldLayoutId id="2147519622" r:id="rId16"/>
    <p:sldLayoutId id="2147519624" r:id="rId17"/>
    <p:sldLayoutId id="2147519625" r:id="rId18"/>
    <p:sldLayoutId id="2147519626" r:id="rId19"/>
    <p:sldLayoutId id="2147519627" r:id="rId20"/>
    <p:sldLayoutId id="2147519628" r:id="rId21"/>
    <p:sldLayoutId id="2147519629" r:id="rId22"/>
    <p:sldLayoutId id="2147519630" r:id="rId23"/>
    <p:sldLayoutId id="2147519631" r:id="rId24"/>
    <p:sldLayoutId id="2147519632" r:id="rId25"/>
    <p:sldLayoutId id="2147519633" r:id="rId26"/>
    <p:sldLayoutId id="2147519634" r:id="rId27"/>
    <p:sldLayoutId id="2147519635" r:id="rId28"/>
    <p:sldLayoutId id="2147519636" r:id="rId29"/>
    <p:sldLayoutId id="2147519637" r:id="rId30"/>
    <p:sldLayoutId id="2147519638" r:id="rId31"/>
    <p:sldLayoutId id="2147519639" r:id="rId32"/>
    <p:sldLayoutId id="2147519640" r:id="rId33"/>
    <p:sldLayoutId id="2147519641" r:id="rId34"/>
    <p:sldLayoutId id="2147519642" r:id="rId35"/>
    <p:sldLayoutId id="2147519643" r:id="rId36"/>
    <p:sldLayoutId id="2147519644" r:id="rId37"/>
    <p:sldLayoutId id="2147519645" r:id="rId38"/>
    <p:sldLayoutId id="2147519646" r:id="rId39"/>
    <p:sldLayoutId id="2147519647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60FE6DA-DC4E-42EB-8027-2570F664FCC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F13D682-E549-40A6-8F84-642555744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64" r:id="rId1"/>
    <p:sldLayoutId id="2147519365" r:id="rId2"/>
    <p:sldLayoutId id="2147519366" r:id="rId3"/>
    <p:sldLayoutId id="2147519367" r:id="rId4"/>
    <p:sldLayoutId id="2147519368" r:id="rId5"/>
    <p:sldLayoutId id="2147519369" r:id="rId6"/>
    <p:sldLayoutId id="2147519370" r:id="rId7"/>
    <p:sldLayoutId id="2147519371" r:id="rId8"/>
    <p:sldLayoutId id="2147519372" r:id="rId9"/>
    <p:sldLayoutId id="2147519373" r:id="rId10"/>
    <p:sldLayoutId id="2147519374" r:id="rId11"/>
    <p:sldLayoutId id="2147519648" r:id="rId12"/>
    <p:sldLayoutId id="2147519649" r:id="rId13"/>
    <p:sldLayoutId id="2147519650" r:id="rId14"/>
    <p:sldLayoutId id="2147519651" r:id="rId15"/>
    <p:sldLayoutId id="2147519652" r:id="rId16"/>
    <p:sldLayoutId id="2147519653" r:id="rId17"/>
    <p:sldLayoutId id="2147519654" r:id="rId18"/>
    <p:sldLayoutId id="2147519655" r:id="rId19"/>
    <p:sldLayoutId id="2147519656" r:id="rId20"/>
    <p:sldLayoutId id="2147519657" r:id="rId21"/>
    <p:sldLayoutId id="2147519658" r:id="rId22"/>
    <p:sldLayoutId id="2147519659" r:id="rId23"/>
    <p:sldLayoutId id="2147519660" r:id="rId24"/>
    <p:sldLayoutId id="2147519661" r:id="rId25"/>
    <p:sldLayoutId id="2147519662" r:id="rId26"/>
    <p:sldLayoutId id="2147519663" r:id="rId27"/>
    <p:sldLayoutId id="2147519664" r:id="rId28"/>
    <p:sldLayoutId id="2147519665" r:id="rId29"/>
    <p:sldLayoutId id="2147519666" r:id="rId30"/>
    <p:sldLayoutId id="2147519667" r:id="rId31"/>
    <p:sldLayoutId id="2147519668" r:id="rId32"/>
    <p:sldLayoutId id="2147519669" r:id="rId33"/>
    <p:sldLayoutId id="2147519670" r:id="rId34"/>
    <p:sldLayoutId id="2147519671" r:id="rId35"/>
    <p:sldLayoutId id="2147519672" r:id="rId36"/>
    <p:sldLayoutId id="2147519673" r:id="rId37"/>
    <p:sldLayoutId id="2147519674" r:id="rId38"/>
    <p:sldLayoutId id="2147519675" r:id="rId39"/>
    <p:sldLayoutId id="214751967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2C468B4-93EA-4C2E-9447-3F2E7CA1FF1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81FC68C-0828-4C43-80DE-098D16A45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75" r:id="rId1"/>
    <p:sldLayoutId id="2147519376" r:id="rId2"/>
    <p:sldLayoutId id="2147519377" r:id="rId3"/>
    <p:sldLayoutId id="2147519378" r:id="rId4"/>
    <p:sldLayoutId id="2147519379" r:id="rId5"/>
    <p:sldLayoutId id="2147519380" r:id="rId6"/>
    <p:sldLayoutId id="2147519381" r:id="rId7"/>
    <p:sldLayoutId id="2147519382" r:id="rId8"/>
    <p:sldLayoutId id="2147519383" r:id="rId9"/>
    <p:sldLayoutId id="2147519384" r:id="rId10"/>
    <p:sldLayoutId id="2147519385" r:id="rId11"/>
    <p:sldLayoutId id="2147519677" r:id="rId12"/>
    <p:sldLayoutId id="2147519678" r:id="rId13"/>
    <p:sldLayoutId id="2147519679" r:id="rId14"/>
    <p:sldLayoutId id="2147519680" r:id="rId15"/>
    <p:sldLayoutId id="2147519681" r:id="rId16"/>
    <p:sldLayoutId id="2147519683" r:id="rId17"/>
    <p:sldLayoutId id="2147519684" r:id="rId18"/>
    <p:sldLayoutId id="2147519685" r:id="rId19"/>
    <p:sldLayoutId id="2147519686" r:id="rId20"/>
    <p:sldLayoutId id="2147519687" r:id="rId21"/>
    <p:sldLayoutId id="2147519688" r:id="rId22"/>
    <p:sldLayoutId id="2147519689" r:id="rId23"/>
    <p:sldLayoutId id="2147519690" r:id="rId24"/>
    <p:sldLayoutId id="2147519691" r:id="rId25"/>
    <p:sldLayoutId id="2147519692" r:id="rId26"/>
    <p:sldLayoutId id="2147519693" r:id="rId27"/>
    <p:sldLayoutId id="2147519694" r:id="rId28"/>
    <p:sldLayoutId id="2147519695" r:id="rId29"/>
    <p:sldLayoutId id="2147519696" r:id="rId30"/>
    <p:sldLayoutId id="2147519697" r:id="rId31"/>
    <p:sldLayoutId id="2147519698" r:id="rId32"/>
    <p:sldLayoutId id="2147519699" r:id="rId33"/>
    <p:sldLayoutId id="2147519700" r:id="rId34"/>
    <p:sldLayoutId id="2147519701" r:id="rId35"/>
    <p:sldLayoutId id="2147519702" r:id="rId36"/>
    <p:sldLayoutId id="2147519703" r:id="rId37"/>
    <p:sldLayoutId id="2147519704" r:id="rId38"/>
    <p:sldLayoutId id="2147519705" r:id="rId39"/>
    <p:sldLayoutId id="214751970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B1B662F-7034-4D41-A387-047E7234C3B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9B0666D-D896-4C79-BFA6-88C28AA85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86" r:id="rId1"/>
    <p:sldLayoutId id="2147519387" r:id="rId2"/>
    <p:sldLayoutId id="2147519388" r:id="rId3"/>
    <p:sldLayoutId id="2147519389" r:id="rId4"/>
    <p:sldLayoutId id="2147519390" r:id="rId5"/>
    <p:sldLayoutId id="2147519391" r:id="rId6"/>
    <p:sldLayoutId id="2147519392" r:id="rId7"/>
    <p:sldLayoutId id="2147519393" r:id="rId8"/>
    <p:sldLayoutId id="2147519394" r:id="rId9"/>
    <p:sldLayoutId id="2147519395" r:id="rId10"/>
    <p:sldLayoutId id="2147519396" r:id="rId11"/>
    <p:sldLayoutId id="2147519707" r:id="rId12"/>
    <p:sldLayoutId id="2147519708" r:id="rId13"/>
    <p:sldLayoutId id="2147519709" r:id="rId14"/>
    <p:sldLayoutId id="2147519710" r:id="rId15"/>
    <p:sldLayoutId id="2147519711" r:id="rId16"/>
    <p:sldLayoutId id="2147519713" r:id="rId17"/>
    <p:sldLayoutId id="2147519714" r:id="rId18"/>
    <p:sldLayoutId id="2147519715" r:id="rId19"/>
    <p:sldLayoutId id="2147519716" r:id="rId20"/>
    <p:sldLayoutId id="2147519717" r:id="rId21"/>
    <p:sldLayoutId id="2147519718" r:id="rId22"/>
    <p:sldLayoutId id="2147519719" r:id="rId23"/>
    <p:sldLayoutId id="2147519720" r:id="rId24"/>
    <p:sldLayoutId id="2147519721" r:id="rId25"/>
    <p:sldLayoutId id="2147519722" r:id="rId26"/>
    <p:sldLayoutId id="2147519723" r:id="rId27"/>
    <p:sldLayoutId id="2147519724" r:id="rId28"/>
    <p:sldLayoutId id="2147519725" r:id="rId29"/>
    <p:sldLayoutId id="2147519726" r:id="rId30"/>
    <p:sldLayoutId id="2147519727" r:id="rId31"/>
    <p:sldLayoutId id="2147519728" r:id="rId32"/>
    <p:sldLayoutId id="2147519729" r:id="rId33"/>
    <p:sldLayoutId id="2147519730" r:id="rId34"/>
    <p:sldLayoutId id="2147519731" r:id="rId35"/>
    <p:sldLayoutId id="2147519732" r:id="rId36"/>
    <p:sldLayoutId id="2147519733" r:id="rId37"/>
    <p:sldLayoutId id="2147519734" r:id="rId38"/>
    <p:sldLayoutId id="2147519735" r:id="rId39"/>
    <p:sldLayoutId id="214751973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13AF69-6A5C-4534-A843-82DCA19600F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55BDD6-951E-4158-AEA2-1E23D2B63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97" r:id="rId1"/>
    <p:sldLayoutId id="2147519398" r:id="rId2"/>
    <p:sldLayoutId id="2147519399" r:id="rId3"/>
    <p:sldLayoutId id="2147519400" r:id="rId4"/>
    <p:sldLayoutId id="2147519401" r:id="rId5"/>
    <p:sldLayoutId id="2147519402" r:id="rId6"/>
    <p:sldLayoutId id="2147519403" r:id="rId7"/>
    <p:sldLayoutId id="2147519404" r:id="rId8"/>
    <p:sldLayoutId id="2147519405" r:id="rId9"/>
    <p:sldLayoutId id="2147519406" r:id="rId10"/>
    <p:sldLayoutId id="2147519407" r:id="rId11"/>
    <p:sldLayoutId id="2147519737" r:id="rId12"/>
    <p:sldLayoutId id="2147519738" r:id="rId13"/>
    <p:sldLayoutId id="2147519739" r:id="rId14"/>
    <p:sldLayoutId id="2147519740" r:id="rId15"/>
    <p:sldLayoutId id="2147519741" r:id="rId16"/>
    <p:sldLayoutId id="2147519743" r:id="rId17"/>
    <p:sldLayoutId id="2147519744" r:id="rId18"/>
    <p:sldLayoutId id="2147519745" r:id="rId19"/>
    <p:sldLayoutId id="2147519746" r:id="rId20"/>
    <p:sldLayoutId id="2147519747" r:id="rId21"/>
    <p:sldLayoutId id="2147519748" r:id="rId22"/>
    <p:sldLayoutId id="2147519749" r:id="rId23"/>
    <p:sldLayoutId id="2147519750" r:id="rId24"/>
    <p:sldLayoutId id="2147519751" r:id="rId25"/>
    <p:sldLayoutId id="2147519752" r:id="rId26"/>
    <p:sldLayoutId id="2147519753" r:id="rId27"/>
    <p:sldLayoutId id="2147519754" r:id="rId28"/>
    <p:sldLayoutId id="2147519755" r:id="rId29"/>
    <p:sldLayoutId id="2147519756" r:id="rId30"/>
    <p:sldLayoutId id="2147519757" r:id="rId31"/>
    <p:sldLayoutId id="2147519758" r:id="rId32"/>
    <p:sldLayoutId id="2147519759" r:id="rId33"/>
    <p:sldLayoutId id="2147519760" r:id="rId34"/>
    <p:sldLayoutId id="2147519761" r:id="rId35"/>
    <p:sldLayoutId id="2147519762" r:id="rId36"/>
    <p:sldLayoutId id="2147519763" r:id="rId37"/>
    <p:sldLayoutId id="2147519764" r:id="rId38"/>
    <p:sldLayoutId id="2147519765" r:id="rId39"/>
    <p:sldLayoutId id="214751976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82B761-7FAD-4840-9B8B-35D8F7BEFCC7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E56967-33A7-4B7C-BDAC-F02E15CB2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408" r:id="rId1"/>
    <p:sldLayoutId id="2147519409" r:id="rId2"/>
    <p:sldLayoutId id="2147519410" r:id="rId3"/>
    <p:sldLayoutId id="2147519411" r:id="rId4"/>
    <p:sldLayoutId id="2147519412" r:id="rId5"/>
    <p:sldLayoutId id="2147519413" r:id="rId6"/>
    <p:sldLayoutId id="2147519414" r:id="rId7"/>
    <p:sldLayoutId id="2147519415" r:id="rId8"/>
    <p:sldLayoutId id="2147519416" r:id="rId9"/>
    <p:sldLayoutId id="2147519417" r:id="rId10"/>
    <p:sldLayoutId id="2147519418" r:id="rId11"/>
    <p:sldLayoutId id="2147519767" r:id="rId12"/>
    <p:sldLayoutId id="2147519768" r:id="rId13"/>
    <p:sldLayoutId id="2147519769" r:id="rId14"/>
    <p:sldLayoutId id="2147519770" r:id="rId15"/>
    <p:sldLayoutId id="2147519771" r:id="rId16"/>
    <p:sldLayoutId id="2147519773" r:id="rId17"/>
    <p:sldLayoutId id="2147519774" r:id="rId18"/>
    <p:sldLayoutId id="2147519775" r:id="rId19"/>
    <p:sldLayoutId id="2147519776" r:id="rId20"/>
    <p:sldLayoutId id="2147519777" r:id="rId21"/>
    <p:sldLayoutId id="2147519778" r:id="rId22"/>
    <p:sldLayoutId id="2147519779" r:id="rId23"/>
    <p:sldLayoutId id="2147519780" r:id="rId24"/>
    <p:sldLayoutId id="2147519781" r:id="rId25"/>
    <p:sldLayoutId id="2147519782" r:id="rId26"/>
    <p:sldLayoutId id="2147519783" r:id="rId27"/>
    <p:sldLayoutId id="2147519784" r:id="rId28"/>
    <p:sldLayoutId id="2147519785" r:id="rId29"/>
    <p:sldLayoutId id="2147519786" r:id="rId30"/>
    <p:sldLayoutId id="2147519787" r:id="rId31"/>
    <p:sldLayoutId id="2147519788" r:id="rId32"/>
    <p:sldLayoutId id="2147519789" r:id="rId33"/>
    <p:sldLayoutId id="2147519790" r:id="rId34"/>
    <p:sldLayoutId id="2147519791" r:id="rId35"/>
    <p:sldLayoutId id="2147519792" r:id="rId36"/>
    <p:sldLayoutId id="2147519793" r:id="rId37"/>
    <p:sldLayoutId id="2147519794" r:id="rId38"/>
    <p:sldLayoutId id="2147519795" r:id="rId39"/>
    <p:sldLayoutId id="214751979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54F9E9F-C1DD-4EEE-884F-AF5CEAFF960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A474ED4-B395-4248-B233-68D488140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419" r:id="rId1"/>
    <p:sldLayoutId id="2147519420" r:id="rId2"/>
    <p:sldLayoutId id="2147519421" r:id="rId3"/>
    <p:sldLayoutId id="2147519422" r:id="rId4"/>
    <p:sldLayoutId id="2147519423" r:id="rId5"/>
    <p:sldLayoutId id="2147519424" r:id="rId6"/>
    <p:sldLayoutId id="2147519425" r:id="rId7"/>
    <p:sldLayoutId id="2147519426" r:id="rId8"/>
    <p:sldLayoutId id="2147519427" r:id="rId9"/>
    <p:sldLayoutId id="2147519428" r:id="rId10"/>
    <p:sldLayoutId id="2147519429" r:id="rId11"/>
    <p:sldLayoutId id="2147519797" r:id="rId12"/>
    <p:sldLayoutId id="2147519798" r:id="rId13"/>
    <p:sldLayoutId id="2147519799" r:id="rId14"/>
    <p:sldLayoutId id="2147519800" r:id="rId15"/>
    <p:sldLayoutId id="2147519801" r:id="rId16"/>
    <p:sldLayoutId id="2147519803" r:id="rId17"/>
    <p:sldLayoutId id="2147519804" r:id="rId18"/>
    <p:sldLayoutId id="2147519805" r:id="rId19"/>
    <p:sldLayoutId id="2147519806" r:id="rId20"/>
    <p:sldLayoutId id="2147519807" r:id="rId21"/>
    <p:sldLayoutId id="2147519808" r:id="rId22"/>
    <p:sldLayoutId id="2147519809" r:id="rId23"/>
    <p:sldLayoutId id="2147519810" r:id="rId24"/>
    <p:sldLayoutId id="2147519811" r:id="rId25"/>
    <p:sldLayoutId id="2147519812" r:id="rId26"/>
    <p:sldLayoutId id="2147519813" r:id="rId27"/>
    <p:sldLayoutId id="2147519814" r:id="rId28"/>
    <p:sldLayoutId id="2147519815" r:id="rId29"/>
    <p:sldLayoutId id="2147519816" r:id="rId30"/>
    <p:sldLayoutId id="2147519817" r:id="rId31"/>
    <p:sldLayoutId id="2147519818" r:id="rId32"/>
    <p:sldLayoutId id="2147519819" r:id="rId33"/>
    <p:sldLayoutId id="2147519820" r:id="rId34"/>
    <p:sldLayoutId id="2147519821" r:id="rId35"/>
    <p:sldLayoutId id="2147519822" r:id="rId36"/>
    <p:sldLayoutId id="2147519823" r:id="rId37"/>
    <p:sldLayoutId id="2147519824" r:id="rId38"/>
    <p:sldLayoutId id="2147519825" r:id="rId39"/>
    <p:sldLayoutId id="214751982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4DB91E4-186B-4506-B2E3-5EEE3006F94B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4C3C16B-75BA-4EBE-BD9C-90A21CE1C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430" r:id="rId1"/>
    <p:sldLayoutId id="2147519431" r:id="rId2"/>
    <p:sldLayoutId id="2147519432" r:id="rId3"/>
    <p:sldLayoutId id="2147519433" r:id="rId4"/>
    <p:sldLayoutId id="2147519434" r:id="rId5"/>
    <p:sldLayoutId id="2147519435" r:id="rId6"/>
    <p:sldLayoutId id="2147519436" r:id="rId7"/>
    <p:sldLayoutId id="2147519437" r:id="rId8"/>
    <p:sldLayoutId id="2147519438" r:id="rId9"/>
    <p:sldLayoutId id="2147519439" r:id="rId10"/>
    <p:sldLayoutId id="2147519440" r:id="rId11"/>
    <p:sldLayoutId id="2147519827" r:id="rId12"/>
    <p:sldLayoutId id="2147519828" r:id="rId13"/>
    <p:sldLayoutId id="2147519829" r:id="rId14"/>
    <p:sldLayoutId id="2147519830" r:id="rId15"/>
    <p:sldLayoutId id="2147519831" r:id="rId16"/>
    <p:sldLayoutId id="2147519833" r:id="rId17"/>
    <p:sldLayoutId id="2147519834" r:id="rId18"/>
    <p:sldLayoutId id="2147519835" r:id="rId19"/>
    <p:sldLayoutId id="2147519836" r:id="rId20"/>
    <p:sldLayoutId id="2147519837" r:id="rId21"/>
    <p:sldLayoutId id="2147519838" r:id="rId22"/>
    <p:sldLayoutId id="2147519839" r:id="rId23"/>
    <p:sldLayoutId id="2147519840" r:id="rId24"/>
    <p:sldLayoutId id="2147519841" r:id="rId25"/>
    <p:sldLayoutId id="2147519842" r:id="rId26"/>
    <p:sldLayoutId id="2147519843" r:id="rId27"/>
    <p:sldLayoutId id="2147519844" r:id="rId28"/>
    <p:sldLayoutId id="2147519845" r:id="rId29"/>
    <p:sldLayoutId id="2147519846" r:id="rId30"/>
    <p:sldLayoutId id="2147519847" r:id="rId31"/>
    <p:sldLayoutId id="2147519848" r:id="rId32"/>
    <p:sldLayoutId id="2147519849" r:id="rId33"/>
    <p:sldLayoutId id="2147519850" r:id="rId34"/>
    <p:sldLayoutId id="2147519851" r:id="rId35"/>
    <p:sldLayoutId id="2147519852" r:id="rId36"/>
    <p:sldLayoutId id="2147519853" r:id="rId37"/>
    <p:sldLayoutId id="2147519854" r:id="rId38"/>
    <p:sldLayoutId id="2147519855" r:id="rId39"/>
    <p:sldLayoutId id="214751985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FD7A9E0-7813-4261-B252-85D4B492086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540CB0C-675D-4289-A8BA-10221B6B9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441" r:id="rId1"/>
    <p:sldLayoutId id="2147519442" r:id="rId2"/>
    <p:sldLayoutId id="2147519443" r:id="rId3"/>
    <p:sldLayoutId id="2147519444" r:id="rId4"/>
    <p:sldLayoutId id="2147519445" r:id="rId5"/>
    <p:sldLayoutId id="2147519446" r:id="rId6"/>
    <p:sldLayoutId id="2147519447" r:id="rId7"/>
    <p:sldLayoutId id="2147519448" r:id="rId8"/>
    <p:sldLayoutId id="2147519449" r:id="rId9"/>
    <p:sldLayoutId id="2147519450" r:id="rId10"/>
    <p:sldLayoutId id="2147519451" r:id="rId11"/>
    <p:sldLayoutId id="2147519857" r:id="rId12"/>
    <p:sldLayoutId id="2147519858" r:id="rId13"/>
    <p:sldLayoutId id="2147519859" r:id="rId14"/>
    <p:sldLayoutId id="2147519860" r:id="rId15"/>
    <p:sldLayoutId id="2147519861" r:id="rId16"/>
    <p:sldLayoutId id="2147519863" r:id="rId17"/>
    <p:sldLayoutId id="2147519864" r:id="rId18"/>
    <p:sldLayoutId id="2147519865" r:id="rId19"/>
    <p:sldLayoutId id="2147519866" r:id="rId20"/>
    <p:sldLayoutId id="2147519867" r:id="rId21"/>
    <p:sldLayoutId id="2147519868" r:id="rId22"/>
    <p:sldLayoutId id="2147519869" r:id="rId23"/>
    <p:sldLayoutId id="2147519870" r:id="rId24"/>
    <p:sldLayoutId id="2147519871" r:id="rId25"/>
    <p:sldLayoutId id="2147519872" r:id="rId26"/>
    <p:sldLayoutId id="2147519873" r:id="rId27"/>
    <p:sldLayoutId id="2147519874" r:id="rId28"/>
    <p:sldLayoutId id="2147519875" r:id="rId29"/>
    <p:sldLayoutId id="2147519876" r:id="rId30"/>
    <p:sldLayoutId id="2147519877" r:id="rId31"/>
    <p:sldLayoutId id="2147519878" r:id="rId32"/>
    <p:sldLayoutId id="2147519879" r:id="rId33"/>
    <p:sldLayoutId id="2147519880" r:id="rId34"/>
    <p:sldLayoutId id="2147519881" r:id="rId35"/>
    <p:sldLayoutId id="2147519882" r:id="rId36"/>
    <p:sldLayoutId id="2147519883" r:id="rId37"/>
    <p:sldLayoutId id="2147519884" r:id="rId38"/>
    <p:sldLayoutId id="2147519885" r:id="rId39"/>
    <p:sldLayoutId id="2147519886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9594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2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594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4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4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594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594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4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516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595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595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595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36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513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5950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0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513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595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513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595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95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595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95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959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4038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ChE:845 Polymerization Principles Project</a:t>
            </a:r>
          </a:p>
        </p:txBody>
      </p:sp>
      <p:sp>
        <p:nvSpPr>
          <p:cNvPr id="959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324600"/>
            <a:ext cx="9906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883CF9A-C59B-4AE7-9657-D768E949B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5" name="Picture 50" descr="Clemson Universit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9254" r:id="rId1"/>
    <p:sldLayoutId id="2147519255" r:id="rId2"/>
    <p:sldLayoutId id="2147519256" r:id="rId3"/>
    <p:sldLayoutId id="2147519257" r:id="rId4"/>
    <p:sldLayoutId id="2147519258" r:id="rId5"/>
    <p:sldLayoutId id="2147519259" r:id="rId6"/>
    <p:sldLayoutId id="2147519260" r:id="rId7"/>
    <p:sldLayoutId id="2147519261" r:id="rId8"/>
    <p:sldLayoutId id="2147519262" r:id="rId9"/>
    <p:sldLayoutId id="2147519263" r:id="rId10"/>
    <p:sldLayoutId id="2147519264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013F89E-B55A-4CC8-BB52-75A45A851EA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101020-6271-48A9-9AFA-0CC1BF1E2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452" r:id="rId1"/>
    <p:sldLayoutId id="2147519453" r:id="rId2"/>
    <p:sldLayoutId id="2147519454" r:id="rId3"/>
    <p:sldLayoutId id="2147519455" r:id="rId4"/>
    <p:sldLayoutId id="2147519456" r:id="rId5"/>
    <p:sldLayoutId id="2147519457" r:id="rId6"/>
    <p:sldLayoutId id="2147519458" r:id="rId7"/>
    <p:sldLayoutId id="2147519459" r:id="rId8"/>
    <p:sldLayoutId id="2147519460" r:id="rId9"/>
    <p:sldLayoutId id="2147519461" r:id="rId10"/>
    <p:sldLayoutId id="2147519462" r:id="rId11"/>
    <p:sldLayoutId id="2147519887" r:id="rId12"/>
    <p:sldLayoutId id="2147519888" r:id="rId13"/>
    <p:sldLayoutId id="2147519889" r:id="rId14"/>
    <p:sldLayoutId id="2147519890" r:id="rId15"/>
    <p:sldLayoutId id="2147519891" r:id="rId16"/>
    <p:sldLayoutId id="2147519892" r:id="rId17"/>
    <p:sldLayoutId id="2147519893" r:id="rId18"/>
    <p:sldLayoutId id="2147519894" r:id="rId19"/>
    <p:sldLayoutId id="2147519895" r:id="rId20"/>
    <p:sldLayoutId id="2147519896" r:id="rId21"/>
    <p:sldLayoutId id="2147519897" r:id="rId22"/>
    <p:sldLayoutId id="2147519898" r:id="rId23"/>
    <p:sldLayoutId id="2147519899" r:id="rId24"/>
    <p:sldLayoutId id="2147519900" r:id="rId25"/>
    <p:sldLayoutId id="2147519901" r:id="rId26"/>
    <p:sldLayoutId id="2147519902" r:id="rId27"/>
    <p:sldLayoutId id="2147519903" r:id="rId28"/>
    <p:sldLayoutId id="2147519904" r:id="rId29"/>
    <p:sldLayoutId id="2147519905" r:id="rId30"/>
    <p:sldLayoutId id="2147519906" r:id="rId31"/>
    <p:sldLayoutId id="2147519907" r:id="rId32"/>
    <p:sldLayoutId id="2147519908" r:id="rId33"/>
    <p:sldLayoutId id="2147519909" r:id="rId34"/>
    <p:sldLayoutId id="2147519910" r:id="rId35"/>
    <p:sldLayoutId id="2147519911" r:id="rId36"/>
    <p:sldLayoutId id="2147519912" r:id="rId37"/>
    <p:sldLayoutId id="2147519913" r:id="rId38"/>
    <p:sldLayoutId id="2147519914" r:id="rId39"/>
    <p:sldLayoutId id="2147519915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D0BF4C6-6A65-4411-8638-C41693616260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6027733-4668-43B2-B243-1931546BD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463" r:id="rId1"/>
    <p:sldLayoutId id="2147519464" r:id="rId2"/>
    <p:sldLayoutId id="2147519465" r:id="rId3"/>
    <p:sldLayoutId id="2147519466" r:id="rId4"/>
    <p:sldLayoutId id="2147519467" r:id="rId5"/>
    <p:sldLayoutId id="2147519468" r:id="rId6"/>
    <p:sldLayoutId id="2147519469" r:id="rId7"/>
    <p:sldLayoutId id="2147519470" r:id="rId8"/>
    <p:sldLayoutId id="2147519471" r:id="rId9"/>
    <p:sldLayoutId id="2147519472" r:id="rId10"/>
    <p:sldLayoutId id="2147519473" r:id="rId11"/>
    <p:sldLayoutId id="2147519916" r:id="rId12"/>
    <p:sldLayoutId id="2147519917" r:id="rId13"/>
    <p:sldLayoutId id="2147519918" r:id="rId14"/>
    <p:sldLayoutId id="2147519919" r:id="rId15"/>
    <p:sldLayoutId id="2147519920" r:id="rId16"/>
    <p:sldLayoutId id="2147519921" r:id="rId17"/>
    <p:sldLayoutId id="2147519922" r:id="rId18"/>
    <p:sldLayoutId id="2147519923" r:id="rId19"/>
    <p:sldLayoutId id="2147519924" r:id="rId20"/>
    <p:sldLayoutId id="2147519925" r:id="rId21"/>
    <p:sldLayoutId id="2147519926" r:id="rId22"/>
    <p:sldLayoutId id="2147519927" r:id="rId23"/>
    <p:sldLayoutId id="2147519928" r:id="rId24"/>
    <p:sldLayoutId id="2147519929" r:id="rId25"/>
    <p:sldLayoutId id="2147519930" r:id="rId26"/>
    <p:sldLayoutId id="2147519931" r:id="rId27"/>
    <p:sldLayoutId id="2147519932" r:id="rId28"/>
    <p:sldLayoutId id="2147519933" r:id="rId29"/>
    <p:sldLayoutId id="2147519934" r:id="rId30"/>
    <p:sldLayoutId id="2147519935" r:id="rId31"/>
    <p:sldLayoutId id="2147519936" r:id="rId32"/>
    <p:sldLayoutId id="2147519937" r:id="rId33"/>
    <p:sldLayoutId id="2147519938" r:id="rId34"/>
    <p:sldLayoutId id="2147519939" r:id="rId35"/>
    <p:sldLayoutId id="2147519940" r:id="rId36"/>
    <p:sldLayoutId id="2147519941" r:id="rId37"/>
    <p:sldLayoutId id="2147519942" r:id="rId38"/>
    <p:sldLayoutId id="2147519943" r:id="rId39"/>
    <p:sldLayoutId id="2147519944" r:id="rId40"/>
    <p:sldLayoutId id="2147520020" r:id="rId4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C3466E9-F975-4341-AE1E-1752FC958AF9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E820985-E7D4-4C32-B651-695984DB5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474" r:id="rId1"/>
    <p:sldLayoutId id="2147519475" r:id="rId2"/>
    <p:sldLayoutId id="2147519476" r:id="rId3"/>
    <p:sldLayoutId id="2147519477" r:id="rId4"/>
    <p:sldLayoutId id="2147519478" r:id="rId5"/>
    <p:sldLayoutId id="2147519479" r:id="rId6"/>
    <p:sldLayoutId id="2147519480" r:id="rId7"/>
    <p:sldLayoutId id="2147519481" r:id="rId8"/>
    <p:sldLayoutId id="2147519482" r:id="rId9"/>
    <p:sldLayoutId id="2147519483" r:id="rId10"/>
    <p:sldLayoutId id="2147519484" r:id="rId11"/>
    <p:sldLayoutId id="2147519945" r:id="rId12"/>
    <p:sldLayoutId id="2147519946" r:id="rId13"/>
    <p:sldLayoutId id="2147519947" r:id="rId14"/>
    <p:sldLayoutId id="2147519948" r:id="rId15"/>
    <p:sldLayoutId id="2147519949" r:id="rId16"/>
    <p:sldLayoutId id="2147519950" r:id="rId17"/>
    <p:sldLayoutId id="2147519951" r:id="rId18"/>
    <p:sldLayoutId id="2147519952" r:id="rId19"/>
    <p:sldLayoutId id="2147519953" r:id="rId20"/>
    <p:sldLayoutId id="2147519954" r:id="rId21"/>
    <p:sldLayoutId id="2147519955" r:id="rId22"/>
    <p:sldLayoutId id="2147519956" r:id="rId23"/>
    <p:sldLayoutId id="2147519957" r:id="rId24"/>
    <p:sldLayoutId id="2147519958" r:id="rId25"/>
    <p:sldLayoutId id="2147519959" r:id="rId26"/>
    <p:sldLayoutId id="2147519960" r:id="rId27"/>
    <p:sldLayoutId id="2147519961" r:id="rId28"/>
    <p:sldLayoutId id="2147519962" r:id="rId29"/>
    <p:sldLayoutId id="2147519963" r:id="rId30"/>
    <p:sldLayoutId id="2147519964" r:id="rId31"/>
    <p:sldLayoutId id="2147519965" r:id="rId32"/>
    <p:sldLayoutId id="2147519966" r:id="rId33"/>
    <p:sldLayoutId id="2147519967" r:id="rId34"/>
    <p:sldLayoutId id="2147519968" r:id="rId35"/>
    <p:sldLayoutId id="2147519969" r:id="rId36"/>
    <p:sldLayoutId id="2147519970" r:id="rId37"/>
    <p:sldLayoutId id="2147519971" r:id="rId38"/>
    <p:sldLayoutId id="2147519972" r:id="rId39"/>
    <p:sldLayoutId id="2147519973" r:id="rId40"/>
    <p:sldLayoutId id="2147519974" r:id="rId4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F339B8-3A51-4FB7-9FD4-7B7107DEA76C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E6E5EF-2FB6-4878-86C2-452325F6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485" r:id="rId1"/>
    <p:sldLayoutId id="2147519486" r:id="rId2"/>
    <p:sldLayoutId id="2147519487" r:id="rId3"/>
    <p:sldLayoutId id="2147519488" r:id="rId4"/>
    <p:sldLayoutId id="2147519489" r:id="rId5"/>
    <p:sldLayoutId id="2147519490" r:id="rId6"/>
    <p:sldLayoutId id="2147519491" r:id="rId7"/>
    <p:sldLayoutId id="2147519492" r:id="rId8"/>
    <p:sldLayoutId id="2147519493" r:id="rId9"/>
    <p:sldLayoutId id="2147519494" r:id="rId10"/>
    <p:sldLayoutId id="2147519495" r:id="rId11"/>
    <p:sldLayoutId id="2147519975" r:id="rId12"/>
    <p:sldLayoutId id="2147519976" r:id="rId13"/>
    <p:sldLayoutId id="2147519977" r:id="rId14"/>
    <p:sldLayoutId id="2147519978" r:id="rId15"/>
    <p:sldLayoutId id="2147519979" r:id="rId16"/>
    <p:sldLayoutId id="2147519981" r:id="rId17"/>
    <p:sldLayoutId id="2147519982" r:id="rId18"/>
    <p:sldLayoutId id="2147519983" r:id="rId19"/>
    <p:sldLayoutId id="2147519984" r:id="rId20"/>
    <p:sldLayoutId id="2147519985" r:id="rId21"/>
    <p:sldLayoutId id="2147519986" r:id="rId22"/>
    <p:sldLayoutId id="2147519987" r:id="rId23"/>
    <p:sldLayoutId id="2147519988" r:id="rId24"/>
    <p:sldLayoutId id="2147519989" r:id="rId25"/>
    <p:sldLayoutId id="2147519990" r:id="rId26"/>
    <p:sldLayoutId id="2147519991" r:id="rId27"/>
    <p:sldLayoutId id="2147519992" r:id="rId28"/>
    <p:sldLayoutId id="2147519993" r:id="rId29"/>
    <p:sldLayoutId id="2147519994" r:id="rId30"/>
    <p:sldLayoutId id="2147519995" r:id="rId31"/>
    <p:sldLayoutId id="2147519996" r:id="rId32"/>
    <p:sldLayoutId id="2147519997" r:id="rId33"/>
    <p:sldLayoutId id="2147519998" r:id="rId34"/>
    <p:sldLayoutId id="2147519999" r:id="rId35"/>
    <p:sldLayoutId id="2147520000" r:id="rId36"/>
    <p:sldLayoutId id="2147520001" r:id="rId37"/>
    <p:sldLayoutId id="2147520002" r:id="rId38"/>
    <p:sldLayoutId id="2147520003" r:id="rId39"/>
    <p:sldLayoutId id="2147520004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00800"/>
            <a:ext cx="7772400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24000" y="152400"/>
            <a:ext cx="580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295400" y="1524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23" name="Picture 15" descr="BioE_footer_long_gradient"/>
          <p:cNvPicPr>
            <a:picLocks noChangeAspect="1" noChangeArrowheads="1"/>
          </p:cNvPicPr>
          <p:nvPr/>
        </p:nvPicPr>
        <p:blipFill>
          <a:blip r:embed="rId16" cstate="print"/>
          <a:srcRect l="69812" t="22223" r="7547" b="11111"/>
          <a:stretch>
            <a:fillRect/>
          </a:stretch>
        </p:blipFill>
        <p:spPr bwMode="auto">
          <a:xfrm>
            <a:off x="0" y="6248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0006" r:id="rId1"/>
    <p:sldLayoutId id="2147520007" r:id="rId2"/>
    <p:sldLayoutId id="2147520008" r:id="rId3"/>
    <p:sldLayoutId id="2147520009" r:id="rId4"/>
    <p:sldLayoutId id="2147520010" r:id="rId5"/>
    <p:sldLayoutId id="2147520011" r:id="rId6"/>
    <p:sldLayoutId id="2147520012" r:id="rId7"/>
    <p:sldLayoutId id="2147520013" r:id="rId8"/>
    <p:sldLayoutId id="2147520014" r:id="rId9"/>
    <p:sldLayoutId id="2147520015" r:id="rId10"/>
    <p:sldLayoutId id="2147520016" r:id="rId11"/>
    <p:sldLayoutId id="2147520017" r:id="rId12"/>
    <p:sldLayoutId id="2147520018" r:id="rId13"/>
    <p:sldLayoutId id="2147520019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65FAEA9-D8FA-4157-88BC-115AEC183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265" r:id="rId1"/>
    <p:sldLayoutId id="2147519266" r:id="rId2"/>
    <p:sldLayoutId id="2147519267" r:id="rId3"/>
    <p:sldLayoutId id="2147519268" r:id="rId4"/>
    <p:sldLayoutId id="2147519269" r:id="rId5"/>
    <p:sldLayoutId id="2147519270" r:id="rId6"/>
    <p:sldLayoutId id="2147519271" r:id="rId7"/>
    <p:sldLayoutId id="2147519272" r:id="rId8"/>
    <p:sldLayoutId id="2147519273" r:id="rId9"/>
    <p:sldLayoutId id="2147519274" r:id="rId10"/>
    <p:sldLayoutId id="21475192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2287B09-97C8-4761-B863-855087EF6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276" r:id="rId1"/>
    <p:sldLayoutId id="2147519277" r:id="rId2"/>
    <p:sldLayoutId id="2147519278" r:id="rId3"/>
    <p:sldLayoutId id="2147519279" r:id="rId4"/>
    <p:sldLayoutId id="2147519280" r:id="rId5"/>
    <p:sldLayoutId id="2147519281" r:id="rId6"/>
    <p:sldLayoutId id="2147519282" r:id="rId7"/>
    <p:sldLayoutId id="2147519283" r:id="rId8"/>
    <p:sldLayoutId id="2147519284" r:id="rId9"/>
    <p:sldLayoutId id="2147519285" r:id="rId10"/>
    <p:sldLayoutId id="21475192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1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1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1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2FE5C0F-45F1-4558-9E46-127EBB2D2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287" r:id="rId1"/>
    <p:sldLayoutId id="2147519288" r:id="rId2"/>
    <p:sldLayoutId id="2147519289" r:id="rId3"/>
    <p:sldLayoutId id="2147519290" r:id="rId4"/>
    <p:sldLayoutId id="2147519291" r:id="rId5"/>
    <p:sldLayoutId id="2147519292" r:id="rId6"/>
    <p:sldLayoutId id="2147519293" r:id="rId7"/>
    <p:sldLayoutId id="2147519294" r:id="rId8"/>
    <p:sldLayoutId id="2147519295" r:id="rId9"/>
    <p:sldLayoutId id="2147519296" r:id="rId10"/>
    <p:sldLayoutId id="21475192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00800"/>
            <a:ext cx="7772400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24000" y="152400"/>
            <a:ext cx="580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295400" y="1524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23" name="Picture 15" descr="BioE_footer_long_gradient"/>
          <p:cNvPicPr>
            <a:picLocks noChangeAspect="1" noChangeArrowheads="1"/>
          </p:cNvPicPr>
          <p:nvPr/>
        </p:nvPicPr>
        <p:blipFill>
          <a:blip r:embed="rId15" cstate="print"/>
          <a:srcRect l="69812" t="22223" r="7547" b="11111"/>
          <a:stretch>
            <a:fillRect/>
          </a:stretch>
        </p:blipFill>
        <p:spPr bwMode="auto">
          <a:xfrm>
            <a:off x="0" y="6248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9498" r:id="rId1"/>
    <p:sldLayoutId id="2147519499" r:id="rId2"/>
    <p:sldLayoutId id="2147519298" r:id="rId3"/>
    <p:sldLayoutId id="2147519299" r:id="rId4"/>
    <p:sldLayoutId id="2147519300" r:id="rId5"/>
    <p:sldLayoutId id="2147519301" r:id="rId6"/>
    <p:sldLayoutId id="2147519302" r:id="rId7"/>
    <p:sldLayoutId id="2147519303" r:id="rId8"/>
    <p:sldLayoutId id="2147519304" r:id="rId9"/>
    <p:sldLayoutId id="2147519305" r:id="rId10"/>
    <p:sldLayoutId id="2147519306" r:id="rId11"/>
    <p:sldLayoutId id="2147519307" r:id="rId12"/>
    <p:sldLayoutId id="2147519308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D935FC3-6C5D-4353-9E82-021AFEFFCE8A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6E164F5-A154-4E0C-A587-8E39486DB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09" r:id="rId1"/>
    <p:sldLayoutId id="2147519310" r:id="rId2"/>
    <p:sldLayoutId id="2147519311" r:id="rId3"/>
    <p:sldLayoutId id="2147519312" r:id="rId4"/>
    <p:sldLayoutId id="2147519313" r:id="rId5"/>
    <p:sldLayoutId id="2147519314" r:id="rId6"/>
    <p:sldLayoutId id="2147519315" r:id="rId7"/>
    <p:sldLayoutId id="2147519316" r:id="rId8"/>
    <p:sldLayoutId id="2147519317" r:id="rId9"/>
    <p:sldLayoutId id="2147519318" r:id="rId10"/>
    <p:sldLayoutId id="2147519319" r:id="rId11"/>
    <p:sldLayoutId id="2147519501" r:id="rId12"/>
    <p:sldLayoutId id="2147519502" r:id="rId13"/>
    <p:sldLayoutId id="2147519503" r:id="rId14"/>
    <p:sldLayoutId id="2147519504" r:id="rId15"/>
    <p:sldLayoutId id="2147519505" r:id="rId16"/>
    <p:sldLayoutId id="2147519507" r:id="rId17"/>
    <p:sldLayoutId id="2147519508" r:id="rId18"/>
    <p:sldLayoutId id="2147519509" r:id="rId19"/>
    <p:sldLayoutId id="2147519510" r:id="rId20"/>
    <p:sldLayoutId id="2147519511" r:id="rId21"/>
    <p:sldLayoutId id="2147519512" r:id="rId22"/>
    <p:sldLayoutId id="2147519513" r:id="rId23"/>
    <p:sldLayoutId id="2147519514" r:id="rId24"/>
    <p:sldLayoutId id="2147519515" r:id="rId25"/>
    <p:sldLayoutId id="2147519516" r:id="rId26"/>
    <p:sldLayoutId id="2147519517" r:id="rId27"/>
    <p:sldLayoutId id="2147519518" r:id="rId28"/>
    <p:sldLayoutId id="2147519519" r:id="rId29"/>
    <p:sldLayoutId id="2147519520" r:id="rId30"/>
    <p:sldLayoutId id="2147519521" r:id="rId31"/>
    <p:sldLayoutId id="2147519522" r:id="rId32"/>
    <p:sldLayoutId id="2147519523" r:id="rId33"/>
    <p:sldLayoutId id="2147519524" r:id="rId34"/>
    <p:sldLayoutId id="2147519525" r:id="rId35"/>
    <p:sldLayoutId id="2147519526" r:id="rId36"/>
    <p:sldLayoutId id="2147519527" r:id="rId37"/>
    <p:sldLayoutId id="2147519528" r:id="rId38"/>
    <p:sldLayoutId id="2147519529" r:id="rId39"/>
    <p:sldLayoutId id="2147519530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8CEACCE-A6A6-44BA-BEE9-2A0F4CB3FAD4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B1272DA-A1A7-4912-B9E6-0BC7972DB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20" r:id="rId1"/>
    <p:sldLayoutId id="2147519321" r:id="rId2"/>
    <p:sldLayoutId id="2147519322" r:id="rId3"/>
    <p:sldLayoutId id="2147519323" r:id="rId4"/>
    <p:sldLayoutId id="2147519324" r:id="rId5"/>
    <p:sldLayoutId id="2147519325" r:id="rId6"/>
    <p:sldLayoutId id="2147519326" r:id="rId7"/>
    <p:sldLayoutId id="2147519327" r:id="rId8"/>
    <p:sldLayoutId id="2147519328" r:id="rId9"/>
    <p:sldLayoutId id="2147519329" r:id="rId10"/>
    <p:sldLayoutId id="2147519330" r:id="rId11"/>
    <p:sldLayoutId id="2147519531" r:id="rId12"/>
    <p:sldLayoutId id="2147519532" r:id="rId13"/>
    <p:sldLayoutId id="2147519533" r:id="rId14"/>
    <p:sldLayoutId id="2147519534" r:id="rId15"/>
    <p:sldLayoutId id="2147519535" r:id="rId16"/>
    <p:sldLayoutId id="2147519536" r:id="rId17"/>
    <p:sldLayoutId id="2147519537" r:id="rId18"/>
    <p:sldLayoutId id="2147519538" r:id="rId19"/>
    <p:sldLayoutId id="2147519539" r:id="rId20"/>
    <p:sldLayoutId id="2147519540" r:id="rId21"/>
    <p:sldLayoutId id="2147519541" r:id="rId22"/>
    <p:sldLayoutId id="2147519542" r:id="rId23"/>
    <p:sldLayoutId id="2147519543" r:id="rId24"/>
    <p:sldLayoutId id="2147519544" r:id="rId25"/>
    <p:sldLayoutId id="2147519545" r:id="rId26"/>
    <p:sldLayoutId id="2147519546" r:id="rId27"/>
    <p:sldLayoutId id="2147519547" r:id="rId28"/>
    <p:sldLayoutId id="2147519548" r:id="rId29"/>
    <p:sldLayoutId id="2147519549" r:id="rId30"/>
    <p:sldLayoutId id="2147519550" r:id="rId31"/>
    <p:sldLayoutId id="2147519551" r:id="rId32"/>
    <p:sldLayoutId id="2147519552" r:id="rId33"/>
    <p:sldLayoutId id="2147519553" r:id="rId34"/>
    <p:sldLayoutId id="2147519554" r:id="rId35"/>
    <p:sldLayoutId id="2147519555" r:id="rId36"/>
    <p:sldLayoutId id="2147519556" r:id="rId37"/>
    <p:sldLayoutId id="2147519557" r:id="rId38"/>
    <p:sldLayoutId id="2147519558" r:id="rId39"/>
    <p:sldLayoutId id="2147519559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E216BE-6B9F-479E-BE5F-243B80E1813D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6EFC0A-8B11-4BD7-9877-042FA029F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9331" r:id="rId1"/>
    <p:sldLayoutId id="2147519332" r:id="rId2"/>
    <p:sldLayoutId id="2147519333" r:id="rId3"/>
    <p:sldLayoutId id="2147519334" r:id="rId4"/>
    <p:sldLayoutId id="2147519335" r:id="rId5"/>
    <p:sldLayoutId id="2147519336" r:id="rId6"/>
    <p:sldLayoutId id="2147519337" r:id="rId7"/>
    <p:sldLayoutId id="2147519338" r:id="rId8"/>
    <p:sldLayoutId id="2147519339" r:id="rId9"/>
    <p:sldLayoutId id="2147519340" r:id="rId10"/>
    <p:sldLayoutId id="2147519341" r:id="rId11"/>
    <p:sldLayoutId id="2147519560" r:id="rId12"/>
    <p:sldLayoutId id="2147519561" r:id="rId13"/>
    <p:sldLayoutId id="2147519562" r:id="rId14"/>
    <p:sldLayoutId id="2147519563" r:id="rId15"/>
    <p:sldLayoutId id="2147519564" r:id="rId16"/>
    <p:sldLayoutId id="2147519565" r:id="rId17"/>
    <p:sldLayoutId id="2147519566" r:id="rId18"/>
    <p:sldLayoutId id="2147519567" r:id="rId19"/>
    <p:sldLayoutId id="2147519568" r:id="rId20"/>
    <p:sldLayoutId id="2147519569" r:id="rId21"/>
    <p:sldLayoutId id="2147519570" r:id="rId22"/>
    <p:sldLayoutId id="2147519571" r:id="rId23"/>
    <p:sldLayoutId id="2147519572" r:id="rId24"/>
    <p:sldLayoutId id="2147519573" r:id="rId25"/>
    <p:sldLayoutId id="2147519574" r:id="rId26"/>
    <p:sldLayoutId id="2147519575" r:id="rId27"/>
    <p:sldLayoutId id="2147519576" r:id="rId28"/>
    <p:sldLayoutId id="2147519577" r:id="rId29"/>
    <p:sldLayoutId id="2147519578" r:id="rId30"/>
    <p:sldLayoutId id="2147519579" r:id="rId31"/>
    <p:sldLayoutId id="2147519580" r:id="rId32"/>
    <p:sldLayoutId id="2147519581" r:id="rId33"/>
    <p:sldLayoutId id="2147519582" r:id="rId34"/>
    <p:sldLayoutId id="2147519583" r:id="rId35"/>
    <p:sldLayoutId id="2147519584" r:id="rId36"/>
    <p:sldLayoutId id="2147519585" r:id="rId37"/>
    <p:sldLayoutId id="2147519586" r:id="rId38"/>
    <p:sldLayoutId id="2147519587" r:id="rId39"/>
    <p:sldLayoutId id="2147519588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8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emf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34.jpeg"/><Relationship Id="rId5" Type="http://schemas.openxmlformats.org/officeDocument/2006/relationships/image" Target="../media/image37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41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46.tiff"/><Relationship Id="rId5" Type="http://schemas.openxmlformats.org/officeDocument/2006/relationships/image" Target="../media/image45.tif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49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50.png"/><Relationship Id="rId5" Type="http://schemas.openxmlformats.org/officeDocument/2006/relationships/image" Target="../media/image34.jpe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7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5" Type="http://schemas.openxmlformats.org/officeDocument/2006/relationships/image" Target="../media/image52.jpeg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5" Type="http://schemas.openxmlformats.org/officeDocument/2006/relationships/image" Target="../media/image12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8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gif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16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emf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88.xml"/><Relationship Id="rId5" Type="http://schemas.openxmlformats.org/officeDocument/2006/relationships/chart" Target="../charts/chart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038601" y="1828800"/>
            <a:ext cx="5105400" cy="4572000"/>
          </a:xfrm>
          <a:prstGeom prst="rect">
            <a:avLst/>
          </a:prstGeom>
          <a:solidFill>
            <a:srgbClr val="13212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0534" tIns="45267" rIns="90534" bIns="45267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4038600" y="2133601"/>
            <a:ext cx="5105400" cy="461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34" tIns="45267" rIns="90534" bIns="45267">
            <a:spAutoFit/>
          </a:bodyPr>
          <a:lstStyle/>
          <a:p>
            <a:pPr algn="ctr" eaLnBrk="0" hangingPunct="0"/>
            <a:r>
              <a:rPr lang="en-US" sz="3200" b="1" cap="small" dirty="0" smtClean="0">
                <a:solidFill>
                  <a:schemeClr val="bg1"/>
                </a:solidFill>
                <a:latin typeface="Verdana" charset="0"/>
              </a:rPr>
              <a:t>Investigating Ion-transport and thermal safety in functional polymer separators</a:t>
            </a:r>
            <a:endParaRPr lang="en-US" sz="3200" b="1" cap="small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/>
            <a:r>
              <a:rPr lang="en-US" sz="1600" u="sng" cap="small" dirty="0" smtClean="0">
                <a:solidFill>
                  <a:schemeClr val="bg1"/>
                </a:solidFill>
                <a:latin typeface="Verdana" charset="0"/>
              </a:rPr>
              <a:t>Rishi Gupta,</a:t>
            </a:r>
            <a:r>
              <a:rPr lang="en-US" sz="1600" cap="small" dirty="0" smtClean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en-US" sz="1600" u="sng" cap="small" dirty="0" smtClean="0">
                <a:solidFill>
                  <a:schemeClr val="bg1"/>
                </a:solidFill>
                <a:latin typeface="Verdana" charset="0"/>
              </a:rPr>
              <a:t>Robert </a:t>
            </a:r>
            <a:r>
              <a:rPr lang="en-US" sz="1600" u="sng" cap="small" dirty="0">
                <a:solidFill>
                  <a:schemeClr val="bg1"/>
                </a:solidFill>
                <a:latin typeface="Verdana" charset="0"/>
              </a:rPr>
              <a:t>K. </a:t>
            </a:r>
            <a:r>
              <a:rPr lang="en-US" sz="1600" u="sng" cap="small" dirty="0" smtClean="0">
                <a:solidFill>
                  <a:schemeClr val="bg1"/>
                </a:solidFill>
                <a:latin typeface="Verdana" charset="0"/>
              </a:rPr>
              <a:t>Emmett,</a:t>
            </a:r>
            <a:r>
              <a:rPr lang="en-US" sz="1600" cap="small" dirty="0" smtClean="0">
                <a:solidFill>
                  <a:schemeClr val="bg1"/>
                </a:solidFill>
                <a:latin typeface="Verdana" charset="0"/>
              </a:rPr>
              <a:t> Margie Arcila-Velez, Jesse Kelly Mark E. Roberts</a:t>
            </a:r>
            <a:endParaRPr lang="en-US" sz="1600" cap="small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/>
            <a:endParaRPr lang="en-US" sz="1600" cap="small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/>
            <a:r>
              <a:rPr lang="en-US" sz="1600" cap="small" dirty="0">
                <a:solidFill>
                  <a:schemeClr val="bg1"/>
                </a:solidFill>
                <a:latin typeface="Verdana" charset="0"/>
              </a:rPr>
              <a:t>Dr. Roberts’ Research </a:t>
            </a:r>
            <a:r>
              <a:rPr lang="en-US" sz="1600" cap="small" dirty="0" smtClean="0">
                <a:solidFill>
                  <a:schemeClr val="bg1"/>
                </a:solidFill>
                <a:latin typeface="Verdana" charset="0"/>
              </a:rPr>
              <a:t>Group</a:t>
            </a:r>
          </a:p>
          <a:p>
            <a:pPr algn="ctr" eaLnBrk="0" hangingPunct="0"/>
            <a:r>
              <a:rPr lang="en-US" sz="1600" cap="small" dirty="0" smtClean="0">
                <a:solidFill>
                  <a:schemeClr val="bg1"/>
                </a:solidFill>
                <a:latin typeface="Verdana" charset="0"/>
              </a:rPr>
              <a:t>Dept. of Chemical Engineering and Physics</a:t>
            </a:r>
          </a:p>
          <a:p>
            <a:pPr algn="ctr" eaLnBrk="0" hangingPunct="0"/>
            <a:r>
              <a:rPr lang="en-US" cap="small" baseline="30000" dirty="0" smtClean="0">
                <a:solidFill>
                  <a:schemeClr val="bg1"/>
                </a:solidFill>
                <a:latin typeface="Verdana" charset="0"/>
              </a:rPr>
              <a:t>	</a:t>
            </a:r>
            <a:endParaRPr lang="en-US" cap="small" dirty="0" smtClean="0">
              <a:solidFill>
                <a:schemeClr val="bg1"/>
              </a:solidFill>
              <a:latin typeface="Verdana" charset="0"/>
            </a:endParaRPr>
          </a:p>
          <a:p>
            <a:pPr algn="ctr" eaLnBrk="0" hangingPunct="0"/>
            <a:endParaRPr lang="en-US" cap="small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/>
            <a:endParaRPr lang="en-US" cap="small" dirty="0" smtClean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17414" name="Picture 8" descr="academicSymbolWdm_cop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609601"/>
            <a:ext cx="40005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pp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382588"/>
            <a:ext cx="4044950" cy="60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6" name="Straight Connector 6"/>
          <p:cNvCxnSpPr>
            <a:cxnSpLocks noChangeShapeType="1"/>
          </p:cNvCxnSpPr>
          <p:nvPr/>
        </p:nvCxnSpPr>
        <p:spPr bwMode="auto">
          <a:xfrm rot="5400000">
            <a:off x="1029494" y="3390106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0" name="Straight Connector 8"/>
          <p:cNvCxnSpPr>
            <a:cxnSpLocks noChangeShapeType="1"/>
          </p:cNvCxnSpPr>
          <p:nvPr/>
        </p:nvCxnSpPr>
        <p:spPr bwMode="auto">
          <a:xfrm>
            <a:off x="4038600" y="1828801"/>
            <a:ext cx="510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0" y="381001"/>
            <a:ext cx="914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>
            <a:off x="0" y="6399212"/>
            <a:ext cx="914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5F3A-84E0-46C6-94FD-58FF04D796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9292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97"/>
    </mc:Choice>
    <mc:Fallback>
      <p:transition spd="slow" advTm="27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3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Results and Discussion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Phase separation leads to higher resistance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Lower ion mobility in PEO phase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81600" y="2362200"/>
            <a:ext cx="3009900" cy="2114550"/>
            <a:chOff x="457200" y="3505200"/>
            <a:chExt cx="3009900" cy="2114550"/>
          </a:xfrm>
        </p:grpSpPr>
        <p:pic>
          <p:nvPicPr>
            <p:cNvPr id="163737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3505200"/>
              <a:ext cx="30099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752600" y="3962400"/>
            <a:ext cx="680358" cy="381000"/>
          </p:xfrm>
          <a:graphic>
            <a:graphicData uri="http://schemas.openxmlformats.org/presentationml/2006/ole">
              <p:oleObj spid="_x0000_s1637379" name="Equation" r:id="rId7" imgW="317160" imgH="177480" progId="Equation.3">
                <p:embed/>
              </p:oleObj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752600" y="4724399"/>
            <a:ext cx="533400" cy="385233"/>
          </p:xfrm>
          <a:graphic>
            <a:graphicData uri="http://schemas.openxmlformats.org/presentationml/2006/ole">
              <p:oleObj spid="_x0000_s1637380" name="Equation" r:id="rId8" imgW="228600" imgH="164880" progId="Equation.3">
                <p:embed/>
              </p:oleObj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533400" y="2286000"/>
            <a:ext cx="2705100" cy="1905000"/>
            <a:chOff x="381000" y="2286000"/>
            <a:chExt cx="2705100" cy="1905000"/>
          </a:xfrm>
        </p:grpSpPr>
        <p:pic>
          <p:nvPicPr>
            <p:cNvPr id="163738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" y="2286000"/>
              <a:ext cx="27051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600200" y="3048000"/>
            <a:ext cx="838200" cy="533400"/>
          </p:xfrm>
          <a:graphic>
            <a:graphicData uri="http://schemas.openxmlformats.org/presentationml/2006/ole">
              <p:oleObj spid="_x0000_s1637382" name="Equation" r:id="rId10" imgW="279360" imgH="177480" progId="Equation.3">
                <p:embed/>
              </p:oleObj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209800" y="4648200"/>
          <a:ext cx="4027487" cy="762000"/>
        </p:xfrm>
        <a:graphic>
          <a:graphicData uri="http://schemas.openxmlformats.org/presentationml/2006/ole">
            <p:oleObj spid="_x0000_s1637384" name="Equation" r:id="rId11" imgW="939600" imgH="177480" progId="Equation.3">
              <p:embed/>
            </p:oleObj>
          </a:graphicData>
        </a:graphic>
      </p:graphicFrame>
      <p:sp>
        <p:nvSpPr>
          <p:cNvPr id="16373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05200" y="3276600"/>
            <a:ext cx="1447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Future Work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Add lithium salts to PEO, 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], and PEO- 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 mixtures and again test conductivity with temperature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Supercapacitors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lvl="2" indent="-412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Supercapacitors causes current through charge separation</a:t>
            </a:r>
          </a:p>
          <a:p>
            <a:pPr marL="463550" lvl="2" indent="-412750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63550" lvl="2" indent="-412750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63550" lvl="2" indent="-412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Porous membranes divide the electrodes</a:t>
            </a:r>
          </a:p>
          <a:p>
            <a:pPr marL="920750" lvl="3" indent="-412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Prevents shorting</a:t>
            </a:r>
          </a:p>
          <a:p>
            <a:pPr marL="463550" lvl="2" indent="-412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Carbon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Nanotube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Bucky Papers</a:t>
            </a:r>
          </a:p>
          <a:p>
            <a:pPr marL="920750" lvl="3" indent="-412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Aromatic structure</a:t>
            </a:r>
          </a:p>
          <a:p>
            <a:pPr marL="920750" lvl="3" indent="-412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nanocoils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63550" lvl="2" indent="-412750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50" y="1602954"/>
            <a:ext cx="3094550" cy="19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upload.wikimedia.org/wikipedia/commons/thumb/c/c4/Battery_with_polymer_separator.svg/220px-Battery_with_polymer_separato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30" y="3352800"/>
            <a:ext cx="1876170" cy="176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77" y="5103597"/>
            <a:ext cx="2881313" cy="132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den.hokudai.ac.jp/rikou/akasaka/homemenu/Chemical%20Illustration/Carbon/Carbon%20img/nanoco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1676400" cy="1477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cenicreflections.com/ithumbs/Tiger___Mad_Wallpaper_dl9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84"/>
            <a:ext cx="925562" cy="6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81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Electrolytes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913" y="1143000"/>
            <a:ext cx="608848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88" indent="-471488" algn="l">
              <a:buFont typeface="Arial" pitchFamily="34" charset="0"/>
              <a:buChar char="•"/>
            </a:pPr>
            <a:r>
              <a:rPr lang="en-US" sz="2800" dirty="0" smtClean="0"/>
              <a:t>Nonaqueous electrolytes</a:t>
            </a:r>
          </a:p>
          <a:p>
            <a:pPr marL="928688" lvl="1" indent="-471488" algn="l">
              <a:buFont typeface="Arial" pitchFamily="34" charset="0"/>
              <a:buChar char="•"/>
            </a:pPr>
            <a:r>
              <a:rPr lang="en-US" sz="2800" dirty="0" smtClean="0"/>
              <a:t>Wider voltage range</a:t>
            </a:r>
          </a:p>
          <a:p>
            <a:pPr marL="928688" lvl="1" indent="-471488" algn="l">
              <a:buFont typeface="Arial" pitchFamily="34" charset="0"/>
              <a:buChar char="•"/>
            </a:pPr>
            <a:r>
              <a:rPr lang="en-US" sz="2800" dirty="0" smtClean="0"/>
              <a:t>Propylene carbonate/acetonitrile </a:t>
            </a:r>
          </a:p>
          <a:p>
            <a:pPr marL="928688" lvl="1" indent="-471488" algn="l">
              <a:buFont typeface="Arial" pitchFamily="34" charset="0"/>
              <a:buChar char="•"/>
            </a:pPr>
            <a:r>
              <a:rPr lang="en-US" sz="2800" dirty="0" smtClean="0"/>
              <a:t>LiClO4, TBAF</a:t>
            </a:r>
          </a:p>
          <a:p>
            <a:pPr marL="471488" indent="-471488" algn="l">
              <a:buFont typeface="Arial" pitchFamily="34" charset="0"/>
              <a:buChar char="•"/>
            </a:pPr>
            <a:r>
              <a:rPr lang="en-US" sz="2800" dirty="0" smtClean="0"/>
              <a:t>Aqueous electrolytes</a:t>
            </a:r>
          </a:p>
          <a:p>
            <a:pPr marL="928688" lvl="1" indent="-471488" algn="l">
              <a:buFont typeface="Arial" pitchFamily="34" charset="0"/>
              <a:buChar char="•"/>
            </a:pPr>
            <a:r>
              <a:rPr lang="en-US" sz="2800" dirty="0" smtClean="0"/>
              <a:t>Strong acids</a:t>
            </a:r>
          </a:p>
          <a:p>
            <a:pPr marL="928688" lvl="1" indent="-471488" algn="l">
              <a:buFont typeface="Arial" pitchFamily="34" charset="0"/>
              <a:buChar char="•"/>
            </a:pPr>
            <a:r>
              <a:rPr lang="en-US" sz="2800" dirty="0" smtClean="0"/>
              <a:t>Smaller Ions have more mobility</a:t>
            </a:r>
          </a:p>
          <a:p>
            <a:pPr marL="1385888" lvl="2" indent="-471488" algn="l">
              <a:buFont typeface="Arial" pitchFamily="34" charset="0"/>
              <a:buChar char="•"/>
            </a:pPr>
            <a:r>
              <a:rPr lang="en-US" sz="2800" dirty="0" smtClean="0"/>
              <a:t>Less peak separation</a:t>
            </a:r>
          </a:p>
          <a:p>
            <a:pPr marL="976313" lvl="2" indent="-511175" algn="l">
              <a:buFont typeface="Arial" pitchFamily="34" charset="0"/>
              <a:buChar char="•"/>
            </a:pPr>
            <a:r>
              <a:rPr lang="en-US" sz="2800" dirty="0" smtClean="0"/>
              <a:t>Tartic Acid does not corrode metals</a:t>
            </a:r>
          </a:p>
          <a:p>
            <a:pPr marL="471488" indent="-471488" algn="l"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4616" y="623236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Kelly, J. C., et al. "Reversible Control of Electrochemical Properties using Thermally-Responsive Polymer Electrolytes." </a:t>
            </a:r>
            <a:r>
              <a:rPr lang="en-US" sz="700" i="1" dirty="0"/>
              <a:t>Advanced Materials</a:t>
            </a:r>
            <a:r>
              <a:rPr lang="en-US" sz="700" dirty="0"/>
              <a:t> 24.7 (2012): 886-9. Web</a:t>
            </a:r>
          </a:p>
        </p:txBody>
      </p:sp>
      <p:pic>
        <p:nvPicPr>
          <p:cNvPr id="14" name="Picture 2" descr="http://www.scenicreflections.com/ithumbs/Tiger___Mad_Wallpaper_dl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84"/>
            <a:ext cx="925562" cy="6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93" y="4015782"/>
            <a:ext cx="2887507" cy="246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73" y="1219200"/>
            <a:ext cx="2913945" cy="248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10400" y="3733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 </a:t>
            </a:r>
            <a:r>
              <a:rPr lang="en-US" dirty="0" err="1" smtClean="0"/>
              <a:t>Tartic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914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 HClO4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85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Experimental Setup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913" y="1143000"/>
            <a:ext cx="87554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88" indent="-471488" algn="l">
              <a:buFont typeface="Arial" pitchFamily="34" charset="0"/>
              <a:buChar char="•"/>
            </a:pPr>
            <a:r>
              <a:rPr lang="en-US" sz="2800" dirty="0" smtClean="0"/>
              <a:t>Electrochemical Treatment</a:t>
            </a:r>
          </a:p>
          <a:p>
            <a:pPr marL="928688" lvl="1" indent="-471488" algn="l">
              <a:buFont typeface="Arial" pitchFamily="34" charset="0"/>
              <a:buChar char="•"/>
            </a:pPr>
            <a:r>
              <a:rPr lang="en-US" sz="2800" dirty="0" smtClean="0"/>
              <a:t>Potential sweeps chemically alter the film</a:t>
            </a:r>
          </a:p>
          <a:p>
            <a:pPr marL="928688" lvl="1" indent="-471488" algn="l">
              <a:buFont typeface="Arial" pitchFamily="34" charset="0"/>
              <a:buChar char="•"/>
            </a:pPr>
            <a:r>
              <a:rPr lang="en-US" sz="2800" dirty="0" smtClean="0"/>
              <a:t>“activates” Fe remaining after synthesis</a:t>
            </a:r>
          </a:p>
          <a:p>
            <a:pPr marL="928688" lvl="1" indent="-471488" algn="l">
              <a:buFont typeface="Arial" pitchFamily="34" charset="0"/>
              <a:buChar char="•"/>
            </a:pPr>
            <a:r>
              <a:rPr lang="en-US" sz="2800" dirty="0" smtClean="0"/>
              <a:t>CV scans are run until steady state is reached</a:t>
            </a:r>
          </a:p>
          <a:p>
            <a:pPr marL="465138" lvl="1" indent="-465138" algn="l">
              <a:buFont typeface="Arial" pitchFamily="34" charset="0"/>
              <a:buChar char="•"/>
              <a:tabLst>
                <a:tab pos="107950" algn="l"/>
              </a:tabLst>
            </a:pPr>
            <a:r>
              <a:rPr lang="en-US" sz="2800" dirty="0" smtClean="0"/>
              <a:t>Analysis and characterization</a:t>
            </a:r>
          </a:p>
          <a:p>
            <a:pPr marL="922338" lvl="2" indent="-465138" algn="l">
              <a:buFont typeface="Wingdings" pitchFamily="2" charset="2"/>
              <a:buChar char="Ø"/>
              <a:tabLst>
                <a:tab pos="107950" algn="l"/>
              </a:tabLst>
            </a:pPr>
            <a:r>
              <a:rPr lang="en-US" sz="2800" dirty="0" smtClean="0"/>
              <a:t>Standard battery analysis</a:t>
            </a:r>
          </a:p>
          <a:p>
            <a:pPr marL="922338" lvl="2" indent="-465138" algn="l">
              <a:buFont typeface="Wingdings" pitchFamily="2" charset="2"/>
              <a:buChar char="Ø"/>
              <a:tabLst>
                <a:tab pos="107950" algn="l"/>
              </a:tabLst>
            </a:pPr>
            <a:r>
              <a:rPr lang="en-US" sz="2800" dirty="0" smtClean="0"/>
              <a:t>Determines how the film is altered</a:t>
            </a:r>
          </a:p>
          <a:p>
            <a:pPr marL="0" lvl="1" algn="l">
              <a:tabLst>
                <a:tab pos="107950" algn="l"/>
              </a:tabLst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9" y="4267200"/>
            <a:ext cx="2598331" cy="221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scenicreflections.com/ithumbs/Tiger___Mad_Wallpaper_dl9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84"/>
            <a:ext cx="925562" cy="6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48716"/>
            <a:ext cx="3320151" cy="2037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85" y="3642492"/>
            <a:ext cx="2114627" cy="2844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14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90600"/>
            <a:ext cx="40290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3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Cyclic Voltammetry (CV)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810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8956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Film changes properties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Scanned until a steady state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831140"/>
            <a:ext cx="4210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Different Scan Rates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Shows electrochemical response w/ discharge time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Calculate capacitance</a:t>
            </a:r>
            <a:endParaRPr lang="en-US" sz="2400" dirty="0"/>
          </a:p>
        </p:txBody>
      </p:sp>
      <p:pic>
        <p:nvPicPr>
          <p:cNvPr id="12" name="Picture 2" descr="http://www.scenicreflections.com/ithumbs/Tiger___Mad_Wallpaper_dl9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84"/>
            <a:ext cx="925562" cy="6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78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Lignin Modification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" y="1066800"/>
            <a:ext cx="4297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9913" y="4267200"/>
            <a:ext cx="6774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Second most abundant macromolecule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Used with acid electrolyte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Broadens redox peaks/ increases peak separation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Adsorption technique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293007" cy="171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scenicreflections.com/ithumbs/Tiger___Mad_Wallpaper_dl9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84"/>
            <a:ext cx="925562" cy="6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78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RIE with Lignin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23" name="Picture 3" descr="\\130.127.177.50\CPLabShare\Users\Bobby\Bucky Paper\Sigmaplot figures\130607\RIE CV 0.003mVs-3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" y="1295400"/>
            <a:ext cx="3269088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30.127.177.50\CPLabShare\Users\Bobby\Bucky Paper\Sigmaplot figures\130607\RIE CD data-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82485"/>
            <a:ext cx="5049187" cy="3213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2400" y="4495800"/>
            <a:ext cx="504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Argon etching increases surface area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Films soaked in lignin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No change without lignin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57036" y="159722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120s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166223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90s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3794" y="19050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0s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93794" y="207182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31057" y="273525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NC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350222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NC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553200" y="358283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239000" y="358283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0s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834435" y="350222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90s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229600" y="327362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120s</a:t>
            </a:r>
            <a:endParaRPr lang="en-US" sz="1400" dirty="0"/>
          </a:p>
        </p:txBody>
      </p:sp>
      <p:pic>
        <p:nvPicPr>
          <p:cNvPr id="27" name="Picture 2" descr="http://www.scenicreflections.com/ithumbs/Tiger___Mad_Wallpaper_dl9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925562" cy="6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64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Separator testing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87" y="12827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4" y="1358900"/>
            <a:ext cx="4106056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87" y="4169391"/>
            <a:ext cx="2593299" cy="13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002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0.01 V/s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7829" y="990600"/>
            <a:ext cx="26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Charge/discharge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878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DW separators show slightly better performance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Lignin has unexpected result in this data</a:t>
            </a:r>
            <a:endParaRPr lang="en-US" sz="2400" dirty="0"/>
          </a:p>
        </p:txBody>
      </p:sp>
      <p:pic>
        <p:nvPicPr>
          <p:cNvPr id="14" name="Picture 2" descr="http://www.scenicreflections.com/ithumbs/Tiger___Mad_Wallpaper_dl9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84"/>
            <a:ext cx="925562" cy="6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79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Resistance of Separators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7" name="Picture 2" descr="http://www.scenicreflections.com/ithumbs/Tiger___Mad_Wallpaper_dl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925562" cy="6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913" y="1143000"/>
            <a:ext cx="8851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/>
              <a:t>V/R=I, Variation of Ohm’s Law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/>
              <a:t>Larger current mean larger capacitances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/>
              <a:t>Nylon and Filter show best performance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/>
              <a:t>Consistent between lignin and non-lignin films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134787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1072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0243" y="3200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3mVs Nanocoil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15689" y="3124200"/>
            <a:ext cx="250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10mVs Lignin Nanocoil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00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Motivation</a:t>
            </a:r>
            <a:endParaRPr lang="en-US" sz="3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Inefficient energy storage in lithium-ion batteries</a:t>
            </a:r>
          </a:p>
          <a:p>
            <a:pPr marL="465138" lvl="1" indent="-465138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Harmful effects of current battery materials on the environment</a:t>
            </a:r>
          </a:p>
          <a:p>
            <a:pPr marL="465138" lvl="1" indent="-465138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Carbon Materials</a:t>
            </a:r>
          </a:p>
          <a:p>
            <a:pPr lvl="2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Abundant in nature</a:t>
            </a:r>
          </a:p>
          <a:p>
            <a:pPr lvl="2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Unknown/variable electrochemical properties</a:t>
            </a:r>
          </a:p>
          <a:p>
            <a:pPr marL="457200" lvl="2" indent="-4572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Thermal Runaway considerations</a:t>
            </a:r>
          </a:p>
          <a:p>
            <a:pPr marL="914400" lvl="3" indent="-457200"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 marL="922338" lvl="2" indent="-465138" algn="l"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</p:txBody>
      </p:sp>
      <p:pic>
        <p:nvPicPr>
          <p:cNvPr id="12" name="Picture 2" descr="http://t0.gstatic.com/images?q=tbn:ANd9GcTLSqoRBGEubXfofKB0Xe149Qu5wNsnHKHMRevx250NwSRgEQT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098771" cy="162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pectrum.ieee.org/img/bat03_940-1361819549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038600"/>
            <a:ext cx="5090084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15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Conclusions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Created a smart material that can lower conductivity with increasing temperature via LCST behavior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Electrolyte that safely shuts down batteries to prevent thermal runaway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Tartic</a:t>
            </a:r>
            <a:r>
              <a:rPr lang="en-US" sz="2000" dirty="0" smtClean="0">
                <a:latin typeface="+mj-lt"/>
              </a:rPr>
              <a:t> acid does not corrode metals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Incorporating Lignin Increases Capacitance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RIE Increases surface area of the substrate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Nylon Membranes/Filter Paper membranes show best characteristics </a:t>
            </a:r>
          </a:p>
        </p:txBody>
      </p:sp>
      <p:pic>
        <p:nvPicPr>
          <p:cNvPr id="10" name="Picture 2" descr="http://www.elevenwarriors.com/sites/default/files/images/users/cajunbuckeye/white_tiger5-1819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2860"/>
            <a:ext cx="1077778" cy="718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Acknowledgements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National Science Foundation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NASA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Dr. Arjun Rao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Objectives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Develop a smart material (electrolyte) that exhibits thermally responsive properties in nonaqueous systems</a:t>
            </a:r>
          </a:p>
          <a:p>
            <a:pPr lvl="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Ionic liquids (ILs) have negligible vapor pressure, are nonflammable, and thermally and chemically stable</a:t>
            </a:r>
          </a:p>
          <a:p>
            <a:pPr lvl="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Conductivity of systems remains constant or decreases above lower critical solution temperature (LCST)</a:t>
            </a:r>
          </a:p>
        </p:txBody>
      </p:sp>
      <p:pic>
        <p:nvPicPr>
          <p:cNvPr id="7170" name="Picture 2" descr="http://www.scbt.com/images/gels/112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2857500" cy="2857500"/>
          </a:xfrm>
          <a:prstGeom prst="rect">
            <a:avLst/>
          </a:prstGeom>
          <a:noFill/>
        </p:spPr>
      </p:pic>
      <p:pic>
        <p:nvPicPr>
          <p:cNvPr id="7172" name="Picture 4" descr="http://www.york.ac.uk/media/chemistry/aboutstaff/johnslattery/j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114800"/>
            <a:ext cx="42862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Ionic Liquids and Polymerization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Dissolve poly(ethylene oxide</a:t>
            </a:r>
            <a:r>
              <a:rPr lang="en-US" sz="2000" smtClean="0">
                <a:latin typeface="+mj-lt"/>
              </a:rPr>
              <a:t>) </a:t>
            </a:r>
            <a:r>
              <a:rPr lang="en-US" sz="2000" smtClean="0">
                <a:latin typeface="+mj-lt"/>
              </a:rPr>
              <a:t>(PEO) </a:t>
            </a:r>
            <a:r>
              <a:rPr lang="en-US" sz="2000" dirty="0" smtClean="0">
                <a:latin typeface="+mj-lt"/>
              </a:rPr>
              <a:t>in 1-ethyl-3-methylimidazolium tetrafluroborate ([C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]) via stirring in vacuum and nitrogen for 1 hour then heating for 17 hours at 80°C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Purification of benzyl methacrylate monomer using basic alumina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Polymerization of poly(benzyl methacrylate) (pBzMA) using 2,2’-azobis (2-methylpropionitrile) at 65°C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</p:txBody>
      </p:sp>
      <p:pic>
        <p:nvPicPr>
          <p:cNvPr id="821250" name="Picture 2" descr="C:\Users\Rishi\Desktop\Stuff\Homework Projects\REU\100MEDIA_IMAG0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429000"/>
            <a:ext cx="5283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3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Experimental Methods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Electrolyte solution placed in flat cell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Cell placed in oven to allow changes in temperature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Conductivity measured via electrochemical impedance spectroscopy (EIS) </a:t>
            </a:r>
          </a:p>
        </p:txBody>
      </p:sp>
      <p:pic>
        <p:nvPicPr>
          <p:cNvPr id="19" name="Picture 11" descr="Z:\Users\Rishi\Projects\Flat Cell Video\DSC045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" y="2971800"/>
            <a:ext cx="4816091" cy="3200400"/>
          </a:xfrm>
          <a:prstGeom prst="rect">
            <a:avLst/>
          </a:prstGeom>
          <a:noFill/>
        </p:spPr>
      </p:pic>
      <p:graphicFrame>
        <p:nvGraphicFramePr>
          <p:cNvPr id="819208" name="Object 8"/>
          <p:cNvGraphicFramePr>
            <a:graphicFrameLocks noChangeAspect="1"/>
          </p:cNvGraphicFramePr>
          <p:nvPr/>
        </p:nvGraphicFramePr>
        <p:xfrm>
          <a:off x="6400800" y="4038600"/>
          <a:ext cx="1447800" cy="1094678"/>
        </p:xfrm>
        <a:graphic>
          <a:graphicData uri="http://schemas.openxmlformats.org/presentationml/2006/ole">
            <p:oleObj spid="_x0000_s820226" name="Equation" r:id="rId7" imgW="520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Z:\Users\Kelly\Projects\Ionic Liquids\Pictures\13_0711_PBnMA-IL LCST Transition_0.1-10 wt %\0.5%\DSC04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3581400" cy="2379922"/>
          </a:xfrm>
          <a:prstGeom prst="rect">
            <a:avLst/>
          </a:prstGeom>
          <a:noFill/>
        </p:spPr>
      </p:pic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3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Results and Discussion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Phase separation occurs upon heating above LCST in PEO- 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 and pBzMA- 1-ethyl-3-methylimidazolium bis(trifluoromethylsulfonyl)imide 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</p:txBody>
      </p:sp>
      <p:pic>
        <p:nvPicPr>
          <p:cNvPr id="825346" name="Picture 2" descr="Z:\Users\Rishi\Projects\Polymer Electrolyte (Ionic Liquid)\Pictures\PEO Ionic Liquid\DSC038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1981200"/>
            <a:ext cx="3669553" cy="2438400"/>
          </a:xfrm>
          <a:prstGeom prst="rect">
            <a:avLst/>
          </a:prstGeom>
          <a:noFill/>
        </p:spPr>
      </p:pic>
      <p:pic>
        <p:nvPicPr>
          <p:cNvPr id="825347" name="Picture 3" descr="Z:\Users\Rishi\Projects\Polymer Electrolyte (Ionic Liquid)\Pictures\PEO Ionic Liquid\DSC038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199" y="4038600"/>
            <a:ext cx="3669553" cy="2438400"/>
          </a:xfrm>
          <a:prstGeom prst="rect">
            <a:avLst/>
          </a:prstGeom>
          <a:noFill/>
        </p:spPr>
      </p:pic>
      <p:pic>
        <p:nvPicPr>
          <p:cNvPr id="15" name="Picture 13" descr="Z:\Users\Kelly\Projects\Ionic Liquids\Pictures\13_0711_PBnMA-IL LCST Transition_0.1-10 wt %\0.5%\DSC044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886200"/>
            <a:ext cx="389873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Results and Discussion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Phase separation occurs upon heating above LCST in PEO- 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 solutions 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</p:txBody>
      </p:sp>
      <p:pic>
        <p:nvPicPr>
          <p:cNvPr id="1026" name="Picture 2" descr="Z:\Users\Kelly\Projects\Ionic Liquids\Pictures\13_0624_PEO-IL LCST Transition_2.0-80 wt %\80 wt % PEO - 20 wt % C2mim NTf2\DSC04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2561920" cy="2133600"/>
          </a:xfrm>
          <a:prstGeom prst="rect">
            <a:avLst/>
          </a:prstGeom>
          <a:noFill/>
        </p:spPr>
      </p:pic>
      <p:pic>
        <p:nvPicPr>
          <p:cNvPr id="1027" name="Picture 3" descr="Z:\Users\Kelly\Projects\Ionic Liquids\Pictures\13_0624_PEO-IL LCST Transition_2.0-80 wt %\50 wt % PEO - 50 wt % C2mim NTf2\DSC040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00199"/>
            <a:ext cx="3048000" cy="2025465"/>
          </a:xfrm>
          <a:prstGeom prst="rect">
            <a:avLst/>
          </a:prstGeom>
          <a:noFill/>
        </p:spPr>
      </p:pic>
      <p:pic>
        <p:nvPicPr>
          <p:cNvPr id="1028" name="Picture 4" descr="Z:\Users\Kelly\Projects\Ionic Liquids\Pictures\13_0624_PEO-IL LCST Transition_2.0-80 wt %\20 wt % PEO - 80 wt % C2mim NTf2\DSC041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676400"/>
            <a:ext cx="2981389" cy="1981200"/>
          </a:xfrm>
          <a:prstGeom prst="rect">
            <a:avLst/>
          </a:prstGeom>
          <a:noFill/>
        </p:spPr>
      </p:pic>
      <p:pic>
        <p:nvPicPr>
          <p:cNvPr id="1029" name="Picture 5" descr="Z:\Users\Kelly\Projects\Ionic Liquids\Pictures\13_0624_PEO-IL LCST Transition_2.0-80 wt %\5 wt % PEO - 95 wt % C2mim NTf2\DSC041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733800"/>
            <a:ext cx="4128077" cy="2743200"/>
          </a:xfrm>
          <a:prstGeom prst="rect">
            <a:avLst/>
          </a:prstGeom>
          <a:noFill/>
        </p:spPr>
      </p:pic>
      <p:pic>
        <p:nvPicPr>
          <p:cNvPr id="1030" name="Picture 6" descr="Z:\Users\Kelly\Projects\Ionic Liquids\Pictures\13_0624_PEO-IL LCST Transition_2.0-80 wt %\2 wt % PEO - 98 wt % C2mim NTf2\DSC041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733800"/>
            <a:ext cx="412807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Results and Discussion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Conductivity of 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 increases with increasing temperature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Conductivity of PEO- 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 systems decreases above LCST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228600" y="2057400"/>
          <a:ext cx="44577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0386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emson.edu/campus-life/campus-services/creative-services/visual-guide/downloads/logos/wordmark-academic.gif"/>
          <p:cNvPicPr>
            <a:picLocks noChangeAspect="1" noChangeArrowheads="1"/>
          </p:cNvPicPr>
          <p:nvPr/>
        </p:nvPicPr>
        <p:blipFill>
          <a:blip r:embed="rId2" cstate="print"/>
          <a:srcRect r="82005" b="12860"/>
          <a:stretch>
            <a:fillRect/>
          </a:stretch>
        </p:blipFill>
        <p:spPr bwMode="auto">
          <a:xfrm>
            <a:off x="8534400" y="152400"/>
            <a:ext cx="477187" cy="608351"/>
          </a:xfrm>
          <a:prstGeom prst="rect">
            <a:avLst/>
          </a:prstGeom>
          <a:noFill/>
        </p:spPr>
      </p:pic>
      <p:pic>
        <p:nvPicPr>
          <p:cNvPr id="5" name="Picture 11" descr="NSF logo, green letters on gold, blue and green earth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13" y="95518"/>
            <a:ext cx="685800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husson\Local Settings\Temporary Internet Files\Content.Word\Research Area4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620" y="123669"/>
            <a:ext cx="767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6611779"/>
            <a:ext cx="90678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 smtClean="0">
                <a:solidFill>
                  <a:srgbClr val="000000"/>
                </a:solidFill>
                <a:latin typeface="+mn-lt"/>
              </a:rPr>
              <a:t>This work was part of the National Science Foundation REU Site: Advanced Functional Membranes at Clemson University. Support was provided by NSF under award EEC 1061524.</a:t>
            </a:r>
            <a:endParaRPr lang="en-US" sz="95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44" y="6610662"/>
            <a:ext cx="896911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035"/>
          <p:cNvSpPr>
            <a:spLocks noChangeArrowheads="1"/>
          </p:cNvSpPr>
          <p:nvPr/>
        </p:nvSpPr>
        <p:spPr bwMode="auto">
          <a:xfrm>
            <a:off x="1143000" y="152400"/>
            <a:ext cx="6629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Results and Discussion</a:t>
            </a: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4800" y="12192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Conductivity of 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 increases with increasing temperature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Conductivity of PEO- [C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mim][BF</a:t>
            </a:r>
            <a:r>
              <a:rPr lang="en-US" sz="2000" baseline="-25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] systems decreases above LCST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1600200" y="2514600"/>
          <a:ext cx="5410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harat">
  <a:themeElements>
    <a:clrScheme name="Bharat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har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harat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arat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arat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arat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arat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arat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arat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arat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arat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695</TotalTime>
  <Words>1244</Words>
  <Application>Microsoft Office PowerPoint</Application>
  <PresentationFormat>On-screen Show (4:3)</PresentationFormat>
  <Paragraphs>149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6" baseType="lpstr">
      <vt:lpstr>Presentation template</vt:lpstr>
      <vt:lpstr>Bharat</vt:lpstr>
      <vt:lpstr>2_Custom Design</vt:lpstr>
      <vt:lpstr>1_Custom Design</vt:lpstr>
      <vt:lpstr>Custom Design</vt:lpstr>
      <vt:lpstr>1_Default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2_Default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Rishi</cp:lastModifiedBy>
  <cp:revision>59</cp:revision>
  <dcterms:created xsi:type="dcterms:W3CDTF">2013-05-29T13:06:36Z</dcterms:created>
  <dcterms:modified xsi:type="dcterms:W3CDTF">2013-07-26T01:47:01Z</dcterms:modified>
</cp:coreProperties>
</file>